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5" r:id="rId2"/>
    <p:sldId id="259" r:id="rId3"/>
    <p:sldId id="256" r:id="rId4"/>
    <p:sldId id="260" r:id="rId5"/>
    <p:sldId id="257" r:id="rId6"/>
    <p:sldId id="266" r:id="rId7"/>
    <p:sldId id="269" r:id="rId8"/>
    <p:sldId id="267" r:id="rId9"/>
    <p:sldId id="268" r:id="rId10"/>
    <p:sldId id="271" r:id="rId11"/>
    <p:sldId id="283" r:id="rId12"/>
    <p:sldId id="272" r:id="rId13"/>
    <p:sldId id="280" r:id="rId14"/>
    <p:sldId id="279" r:id="rId15"/>
    <p:sldId id="281" r:id="rId16"/>
    <p:sldId id="274" r:id="rId17"/>
    <p:sldId id="270" r:id="rId18"/>
    <p:sldId id="275" r:id="rId19"/>
    <p:sldId id="276" r:id="rId20"/>
    <p:sldId id="277" r:id="rId21"/>
    <p:sldId id="282" r:id="rId22"/>
    <p:sldId id="278" r:id="rId23"/>
    <p:sldId id="273" r:id="rId24"/>
    <p:sldId id="261" r:id="rId25"/>
    <p:sldId id="262" r:id="rId26"/>
    <p:sldId id="263" r:id="rId27"/>
    <p:sldId id="26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D00A36-BEDE-42C1-8A02-4923A5F723F5}">
          <p14:sldIdLst>
            <p14:sldId id="265"/>
            <p14:sldId id="259"/>
            <p14:sldId id="256"/>
            <p14:sldId id="260"/>
            <p14:sldId id="257"/>
            <p14:sldId id="266"/>
            <p14:sldId id="269"/>
            <p14:sldId id="267"/>
            <p14:sldId id="268"/>
            <p14:sldId id="271"/>
            <p14:sldId id="283"/>
            <p14:sldId id="272"/>
            <p14:sldId id="280"/>
            <p14:sldId id="279"/>
            <p14:sldId id="281"/>
            <p14:sldId id="274"/>
            <p14:sldId id="270"/>
            <p14:sldId id="275"/>
            <p14:sldId id="276"/>
            <p14:sldId id="277"/>
            <p14:sldId id="282"/>
            <p14:sldId id="278"/>
            <p14:sldId id="273"/>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2" autoAdjust="0"/>
    <p:restoredTop sz="94707" autoAdjust="0"/>
  </p:normalViewPr>
  <p:slideViewPr>
    <p:cSldViewPr snapToGrid="0">
      <p:cViewPr varScale="1">
        <p:scale>
          <a:sx n="110" d="100"/>
          <a:sy n="110"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48AC8C-5F90-42A7-8C08-2DBF12DD5461}" type="doc">
      <dgm:prSet loTypeId="urn:microsoft.com/office/officeart/2005/8/layout/hProcess6" loCatId="process" qsTypeId="urn:microsoft.com/office/officeart/2005/8/quickstyle/simple5" qsCatId="simple" csTypeId="urn:microsoft.com/office/officeart/2005/8/colors/colorful3" csCatId="colorful" phldr="1"/>
      <dgm:spPr/>
      <dgm:t>
        <a:bodyPr/>
        <a:lstStyle/>
        <a:p>
          <a:endParaRPr lang="zh-CN" altLang="en-US"/>
        </a:p>
      </dgm:t>
    </dgm:pt>
    <dgm:pt modelId="{B5077A69-3384-473D-939D-8F248393810E}">
      <dgm:prSet phldrT="[Text]"/>
      <dgm:spPr/>
      <dgm:t>
        <a:bodyPr/>
        <a:lstStyle/>
        <a:p>
          <a:r>
            <a:rPr lang="zh-CN" altLang="en-US" dirty="0" smtClean="0"/>
            <a:t>印制</a:t>
          </a:r>
          <a:endParaRPr lang="zh-CN" altLang="en-US" dirty="0"/>
        </a:p>
      </dgm:t>
    </dgm:pt>
    <dgm:pt modelId="{F04FFFBC-1DF4-4ECA-A113-B49FA0ACAE96}" type="parTrans" cxnId="{6826E14F-A126-4771-A78E-F609A3F20620}">
      <dgm:prSet/>
      <dgm:spPr/>
      <dgm:t>
        <a:bodyPr/>
        <a:lstStyle/>
        <a:p>
          <a:endParaRPr lang="zh-CN" altLang="en-US"/>
        </a:p>
      </dgm:t>
    </dgm:pt>
    <dgm:pt modelId="{531190FD-A0A8-47B8-9328-80FA5F9F66EF}" type="sibTrans" cxnId="{6826E14F-A126-4771-A78E-F609A3F20620}">
      <dgm:prSet/>
      <dgm:spPr/>
      <dgm:t>
        <a:bodyPr/>
        <a:lstStyle/>
        <a:p>
          <a:endParaRPr lang="zh-CN" altLang="en-US"/>
        </a:p>
      </dgm:t>
    </dgm:pt>
    <dgm:pt modelId="{3DC06E62-8236-4A04-842C-335DEC867E47}">
      <dgm:prSet phldrT="[Text]"/>
      <dgm:spPr/>
      <dgm:t>
        <a:bodyPr/>
        <a:lstStyle/>
        <a:p>
          <a:r>
            <a:rPr lang="zh-CN" altLang="en-US" dirty="0" smtClean="0"/>
            <a:t>印刷</a:t>
          </a:r>
          <a:endParaRPr lang="zh-CN" altLang="en-US" dirty="0"/>
        </a:p>
      </dgm:t>
    </dgm:pt>
    <dgm:pt modelId="{0E8C9D13-296E-40EE-87AE-E7BFB9F14BBB}" type="parTrans" cxnId="{FFFF0CF1-9B5A-422E-8586-B6ABA7C225B0}">
      <dgm:prSet/>
      <dgm:spPr/>
      <dgm:t>
        <a:bodyPr/>
        <a:lstStyle/>
        <a:p>
          <a:endParaRPr lang="zh-CN" altLang="en-US"/>
        </a:p>
      </dgm:t>
    </dgm:pt>
    <dgm:pt modelId="{35C315A6-6E54-4302-9F37-F54A6B3FFD20}" type="sibTrans" cxnId="{FFFF0CF1-9B5A-422E-8586-B6ABA7C225B0}">
      <dgm:prSet/>
      <dgm:spPr/>
      <dgm:t>
        <a:bodyPr/>
        <a:lstStyle/>
        <a:p>
          <a:endParaRPr lang="zh-CN" altLang="en-US"/>
        </a:p>
      </dgm:t>
    </dgm:pt>
    <dgm:pt modelId="{4F04D010-D2C3-4272-ADE4-480B1B17C387}">
      <dgm:prSet phldrT="[Text]"/>
      <dgm:spPr/>
      <dgm:t>
        <a:bodyPr/>
        <a:lstStyle/>
        <a:p>
          <a:r>
            <a:rPr lang="zh-CN" altLang="en-US" dirty="0" smtClean="0"/>
            <a:t>检测</a:t>
          </a:r>
          <a:endParaRPr lang="zh-CN" altLang="en-US" dirty="0"/>
        </a:p>
      </dgm:t>
    </dgm:pt>
    <dgm:pt modelId="{0F88C637-20DE-41BB-A4E9-ED18B3F37905}" type="parTrans" cxnId="{0A0323E8-D31E-490A-8164-B606A12753D6}">
      <dgm:prSet/>
      <dgm:spPr/>
      <dgm:t>
        <a:bodyPr/>
        <a:lstStyle/>
        <a:p>
          <a:endParaRPr lang="zh-CN" altLang="en-US"/>
        </a:p>
      </dgm:t>
    </dgm:pt>
    <dgm:pt modelId="{4B653DD9-0290-4EB5-92C0-53709CA9463E}" type="sibTrans" cxnId="{0A0323E8-D31E-490A-8164-B606A12753D6}">
      <dgm:prSet/>
      <dgm:spPr/>
      <dgm:t>
        <a:bodyPr/>
        <a:lstStyle/>
        <a:p>
          <a:endParaRPr lang="zh-CN" altLang="en-US"/>
        </a:p>
      </dgm:t>
    </dgm:pt>
    <dgm:pt modelId="{7EA1E502-7277-4C8B-BBA3-84A959341296}">
      <dgm:prSet phldrT="[Text]"/>
      <dgm:spPr/>
      <dgm:t>
        <a:bodyPr/>
        <a:lstStyle/>
        <a:p>
          <a:r>
            <a:rPr lang="zh-CN" altLang="en-US" dirty="0" smtClean="0"/>
            <a:t>扩晶</a:t>
          </a:r>
          <a:endParaRPr lang="zh-CN" altLang="en-US" dirty="0"/>
        </a:p>
      </dgm:t>
    </dgm:pt>
    <dgm:pt modelId="{2BAA7985-E3FC-4924-9DB3-A8EBA2701EE1}" type="parTrans" cxnId="{43C2C409-6318-4693-AB62-1A03B9E841BB}">
      <dgm:prSet/>
      <dgm:spPr/>
      <dgm:t>
        <a:bodyPr/>
        <a:lstStyle/>
        <a:p>
          <a:endParaRPr lang="zh-CN" altLang="en-US"/>
        </a:p>
      </dgm:t>
    </dgm:pt>
    <dgm:pt modelId="{6A30DB85-CE60-4FB3-89C1-55CF07E51893}" type="sibTrans" cxnId="{43C2C409-6318-4693-AB62-1A03B9E841BB}">
      <dgm:prSet/>
      <dgm:spPr/>
      <dgm:t>
        <a:bodyPr/>
        <a:lstStyle/>
        <a:p>
          <a:endParaRPr lang="zh-CN" altLang="en-US"/>
        </a:p>
      </dgm:t>
    </dgm:pt>
    <dgm:pt modelId="{E11767B0-7B49-42B9-B042-5650BC770845}">
      <dgm:prSet phldrT="[Text]"/>
      <dgm:spPr/>
      <dgm:t>
        <a:bodyPr/>
        <a:lstStyle/>
        <a:p>
          <a:r>
            <a:rPr lang="zh-CN" altLang="en-US" dirty="0" smtClean="0"/>
            <a:t>检测</a:t>
          </a:r>
          <a:endParaRPr lang="zh-CN" altLang="en-US" dirty="0"/>
        </a:p>
      </dgm:t>
    </dgm:pt>
    <dgm:pt modelId="{594AC798-4572-47AE-B53B-CC7F1547569A}" type="parTrans" cxnId="{3E7459CF-A89C-4C59-B515-82EB464F57D8}">
      <dgm:prSet/>
      <dgm:spPr/>
      <dgm:t>
        <a:bodyPr/>
        <a:lstStyle/>
        <a:p>
          <a:endParaRPr lang="zh-CN" altLang="en-US"/>
        </a:p>
      </dgm:t>
    </dgm:pt>
    <dgm:pt modelId="{BA08B24A-DDB6-4D44-A473-1746EAC50DF2}" type="sibTrans" cxnId="{3E7459CF-A89C-4C59-B515-82EB464F57D8}">
      <dgm:prSet/>
      <dgm:spPr/>
      <dgm:t>
        <a:bodyPr/>
        <a:lstStyle/>
        <a:p>
          <a:endParaRPr lang="zh-CN" altLang="en-US"/>
        </a:p>
      </dgm:t>
    </dgm:pt>
    <dgm:pt modelId="{ADCB0BCF-A8DA-4F76-96C1-E9DABD59EFBF}">
      <dgm:prSet phldrT="[Text]"/>
      <dgm:spPr/>
      <dgm:t>
        <a:bodyPr/>
        <a:lstStyle/>
        <a:p>
          <a:r>
            <a:rPr lang="zh-CN" altLang="en-US" dirty="0" smtClean="0"/>
            <a:t>其他</a:t>
          </a:r>
          <a:endParaRPr lang="zh-CN" altLang="en-US" dirty="0"/>
        </a:p>
      </dgm:t>
    </dgm:pt>
    <dgm:pt modelId="{68239F69-7855-43E9-A534-0DA1FF279852}" type="parTrans" cxnId="{066B376A-16F1-4F38-9118-21A25B737FB8}">
      <dgm:prSet/>
      <dgm:spPr/>
      <dgm:t>
        <a:bodyPr/>
        <a:lstStyle/>
        <a:p>
          <a:endParaRPr lang="zh-CN" altLang="en-US"/>
        </a:p>
      </dgm:t>
    </dgm:pt>
    <dgm:pt modelId="{4C42AF7A-F5D4-4920-BE66-27496A6EC2AE}" type="sibTrans" cxnId="{066B376A-16F1-4F38-9118-21A25B737FB8}">
      <dgm:prSet/>
      <dgm:spPr/>
      <dgm:t>
        <a:bodyPr/>
        <a:lstStyle/>
        <a:p>
          <a:endParaRPr lang="zh-CN" altLang="en-US"/>
        </a:p>
      </dgm:t>
    </dgm:pt>
    <dgm:pt modelId="{87DBC7BA-BB33-4069-904D-66FD7D585435}">
      <dgm:prSet phldrT="[Text]"/>
      <dgm:spPr/>
      <dgm:t>
        <a:bodyPr/>
        <a:lstStyle/>
        <a:p>
          <a:r>
            <a:rPr lang="zh-CN" altLang="en-US" dirty="0" smtClean="0"/>
            <a:t>固晶</a:t>
          </a:r>
          <a:endParaRPr lang="zh-CN" altLang="en-US" dirty="0"/>
        </a:p>
      </dgm:t>
    </dgm:pt>
    <dgm:pt modelId="{D89685FA-BEF6-4421-8311-0E27866B4D37}" type="parTrans" cxnId="{7E18A223-7827-412F-802D-BF82E573A2A1}">
      <dgm:prSet/>
      <dgm:spPr/>
      <dgm:t>
        <a:bodyPr/>
        <a:lstStyle/>
        <a:p>
          <a:endParaRPr lang="zh-CN" altLang="en-US"/>
        </a:p>
      </dgm:t>
    </dgm:pt>
    <dgm:pt modelId="{1EF6BB48-FC35-43A3-8003-96B558F4CD7F}" type="sibTrans" cxnId="{7E18A223-7827-412F-802D-BF82E573A2A1}">
      <dgm:prSet/>
      <dgm:spPr/>
      <dgm:t>
        <a:bodyPr/>
        <a:lstStyle/>
        <a:p>
          <a:endParaRPr lang="zh-CN" altLang="en-US"/>
        </a:p>
      </dgm:t>
    </dgm:pt>
    <dgm:pt modelId="{E8758CC4-1540-4C49-88D4-DCD5A8B869F8}">
      <dgm:prSet phldrT="[Text]"/>
      <dgm:spPr/>
      <dgm:t>
        <a:bodyPr/>
        <a:lstStyle/>
        <a:p>
          <a:r>
            <a:rPr lang="zh-CN" altLang="en-US" dirty="0" smtClean="0"/>
            <a:t>贴装</a:t>
          </a:r>
          <a:endParaRPr lang="zh-CN" altLang="en-US" dirty="0"/>
        </a:p>
      </dgm:t>
    </dgm:pt>
    <dgm:pt modelId="{E33C23A2-5397-4DCD-96E0-B9D9D2639522}" type="parTrans" cxnId="{D31FE3A4-5EC3-481A-B76C-C18FF97FDE95}">
      <dgm:prSet/>
      <dgm:spPr/>
      <dgm:t>
        <a:bodyPr/>
        <a:lstStyle/>
        <a:p>
          <a:endParaRPr lang="zh-CN" altLang="en-US"/>
        </a:p>
      </dgm:t>
    </dgm:pt>
    <dgm:pt modelId="{974E385B-A63C-4477-80FB-E5B24D2141C3}" type="sibTrans" cxnId="{D31FE3A4-5EC3-481A-B76C-C18FF97FDE95}">
      <dgm:prSet/>
      <dgm:spPr/>
      <dgm:t>
        <a:bodyPr/>
        <a:lstStyle/>
        <a:p>
          <a:endParaRPr lang="zh-CN" altLang="en-US"/>
        </a:p>
      </dgm:t>
    </dgm:pt>
    <dgm:pt modelId="{3D84511F-4338-4C2D-BF26-FC4CD9533BE4}">
      <dgm:prSet phldrT="[Text]"/>
      <dgm:spPr/>
      <dgm:t>
        <a:bodyPr/>
        <a:lstStyle/>
        <a:p>
          <a:r>
            <a:rPr lang="zh-CN" altLang="en-US" dirty="0" smtClean="0"/>
            <a:t>定位</a:t>
          </a:r>
          <a:endParaRPr lang="zh-CN" altLang="en-US" dirty="0"/>
        </a:p>
      </dgm:t>
    </dgm:pt>
    <dgm:pt modelId="{BB493457-7E79-4D1A-9F7D-F6C20179275F}" type="parTrans" cxnId="{6582396E-C3E2-4D37-BF83-862BDD7533F6}">
      <dgm:prSet/>
      <dgm:spPr/>
      <dgm:t>
        <a:bodyPr/>
        <a:lstStyle/>
        <a:p>
          <a:endParaRPr lang="zh-CN" altLang="en-US"/>
        </a:p>
      </dgm:t>
    </dgm:pt>
    <dgm:pt modelId="{2404831A-9984-4FCE-991E-DFB23F5EADA7}" type="sibTrans" cxnId="{6582396E-C3E2-4D37-BF83-862BDD7533F6}">
      <dgm:prSet/>
      <dgm:spPr/>
      <dgm:t>
        <a:bodyPr/>
        <a:lstStyle/>
        <a:p>
          <a:endParaRPr lang="zh-CN" altLang="en-US"/>
        </a:p>
      </dgm:t>
    </dgm:pt>
    <dgm:pt modelId="{BEFCD4D2-D773-4DB3-BB17-293A1C977EBF}">
      <dgm:prSet phldrT="[Text]"/>
      <dgm:spPr/>
      <dgm:t>
        <a:bodyPr/>
        <a:lstStyle/>
        <a:p>
          <a:r>
            <a:rPr lang="zh-CN" altLang="en-US" dirty="0" smtClean="0"/>
            <a:t>定位</a:t>
          </a:r>
          <a:endParaRPr lang="zh-CN" altLang="en-US" dirty="0"/>
        </a:p>
      </dgm:t>
    </dgm:pt>
    <dgm:pt modelId="{AB5A3390-C3E6-4548-8E3E-EEAFF9069DAE}" type="parTrans" cxnId="{B46A57CB-60D7-47EF-B2B4-5157093541CF}">
      <dgm:prSet/>
      <dgm:spPr/>
      <dgm:t>
        <a:bodyPr/>
        <a:lstStyle/>
        <a:p>
          <a:endParaRPr lang="zh-CN" altLang="en-US"/>
        </a:p>
      </dgm:t>
    </dgm:pt>
    <dgm:pt modelId="{B0B8071D-B864-43C7-BF38-0C7C315A361A}" type="sibTrans" cxnId="{B46A57CB-60D7-47EF-B2B4-5157093541CF}">
      <dgm:prSet/>
      <dgm:spPr/>
      <dgm:t>
        <a:bodyPr/>
        <a:lstStyle/>
        <a:p>
          <a:endParaRPr lang="zh-CN" altLang="en-US"/>
        </a:p>
      </dgm:t>
    </dgm:pt>
    <dgm:pt modelId="{053AB47C-8C70-45D3-B773-5636E417827A}">
      <dgm:prSet phldrT="[Text]"/>
      <dgm:spPr/>
      <dgm:t>
        <a:bodyPr/>
        <a:lstStyle/>
        <a:p>
          <a:r>
            <a:rPr lang="zh-CN" altLang="en-US" smtClean="0"/>
            <a:t>晶</a:t>
          </a:r>
          <a:r>
            <a:rPr lang="zh-CN" altLang="en-US" dirty="0" smtClean="0"/>
            <a:t>圆</a:t>
          </a:r>
          <a:endParaRPr lang="zh-CN" altLang="en-US" dirty="0"/>
        </a:p>
      </dgm:t>
    </dgm:pt>
    <dgm:pt modelId="{CD2DC723-27BD-4BFC-866D-20E4BB139E73}" type="parTrans" cxnId="{316E5524-0807-4EA9-8C97-2190B1A65905}">
      <dgm:prSet/>
      <dgm:spPr/>
      <dgm:t>
        <a:bodyPr/>
        <a:lstStyle/>
        <a:p>
          <a:endParaRPr lang="zh-CN" altLang="en-US"/>
        </a:p>
      </dgm:t>
    </dgm:pt>
    <dgm:pt modelId="{EEB65052-803B-461D-AFE1-019DFC58F213}" type="sibTrans" cxnId="{316E5524-0807-4EA9-8C97-2190B1A65905}">
      <dgm:prSet/>
      <dgm:spPr/>
      <dgm:t>
        <a:bodyPr/>
        <a:lstStyle/>
        <a:p>
          <a:endParaRPr lang="zh-CN" altLang="en-US"/>
        </a:p>
      </dgm:t>
    </dgm:pt>
    <dgm:pt modelId="{297EC435-7CE7-4BE5-9FE8-91A5AB4765E9}">
      <dgm:prSet phldrT="[Text]"/>
      <dgm:spPr/>
      <dgm:t>
        <a:bodyPr/>
        <a:lstStyle/>
        <a:p>
          <a:r>
            <a:rPr lang="zh-CN" altLang="en-US" dirty="0" smtClean="0"/>
            <a:t>切割</a:t>
          </a:r>
          <a:endParaRPr lang="zh-CN" altLang="en-US" dirty="0"/>
        </a:p>
      </dgm:t>
    </dgm:pt>
    <dgm:pt modelId="{4CAD86EE-E801-4B8B-8BC8-48117B8B9494}" type="parTrans" cxnId="{2E02F221-6275-4278-B958-2CDDA25C7F67}">
      <dgm:prSet/>
      <dgm:spPr/>
      <dgm:t>
        <a:bodyPr/>
        <a:lstStyle/>
        <a:p>
          <a:endParaRPr lang="zh-CN" altLang="en-US"/>
        </a:p>
      </dgm:t>
    </dgm:pt>
    <dgm:pt modelId="{56BE9100-104A-4552-90D7-7D669A4163F0}" type="sibTrans" cxnId="{2E02F221-6275-4278-B958-2CDDA25C7F67}">
      <dgm:prSet/>
      <dgm:spPr/>
      <dgm:t>
        <a:bodyPr/>
        <a:lstStyle/>
        <a:p>
          <a:endParaRPr lang="zh-CN" altLang="en-US"/>
        </a:p>
      </dgm:t>
    </dgm:pt>
    <dgm:pt modelId="{2263A6FB-483E-40ED-A5C4-07621D23FD61}">
      <dgm:prSet phldrT="[Text]"/>
      <dgm:spPr/>
      <dgm:t>
        <a:bodyPr/>
        <a:lstStyle/>
        <a:p>
          <a:r>
            <a:rPr lang="zh-CN" altLang="en-US" dirty="0" smtClean="0"/>
            <a:t>封装</a:t>
          </a:r>
          <a:endParaRPr lang="zh-CN" altLang="en-US" dirty="0"/>
        </a:p>
      </dgm:t>
    </dgm:pt>
    <dgm:pt modelId="{831B1E67-DEB2-434E-8FDC-CDFB38C15410}" type="parTrans" cxnId="{1F722AA2-2A38-45FB-ADA8-F2473348B0A1}">
      <dgm:prSet/>
      <dgm:spPr/>
      <dgm:t>
        <a:bodyPr/>
        <a:lstStyle/>
        <a:p>
          <a:endParaRPr lang="zh-CN" altLang="en-US"/>
        </a:p>
      </dgm:t>
    </dgm:pt>
    <dgm:pt modelId="{09752509-F61D-41D4-9213-48363EB113D3}" type="sibTrans" cxnId="{1F722AA2-2A38-45FB-ADA8-F2473348B0A1}">
      <dgm:prSet/>
      <dgm:spPr/>
      <dgm:t>
        <a:bodyPr/>
        <a:lstStyle/>
        <a:p>
          <a:endParaRPr lang="zh-CN" altLang="en-US"/>
        </a:p>
      </dgm:t>
    </dgm:pt>
    <dgm:pt modelId="{ADA84F12-D51E-46C5-8071-8C4AEBC973B2}">
      <dgm:prSet phldrT="[Text]"/>
      <dgm:spPr/>
      <dgm:t>
        <a:bodyPr/>
        <a:lstStyle/>
        <a:p>
          <a:r>
            <a:rPr lang="en-US" altLang="zh-CN" dirty="0" smtClean="0"/>
            <a:t>DIE bonding</a:t>
          </a:r>
          <a:endParaRPr lang="zh-CN" altLang="en-US" dirty="0"/>
        </a:p>
      </dgm:t>
    </dgm:pt>
    <dgm:pt modelId="{2A3650F3-4C22-430D-9C20-A82A68B38FAA}" type="parTrans" cxnId="{DA03177B-F922-4273-A9DB-AB5142152989}">
      <dgm:prSet/>
      <dgm:spPr/>
      <dgm:t>
        <a:bodyPr/>
        <a:lstStyle/>
        <a:p>
          <a:endParaRPr lang="zh-CN" altLang="en-US"/>
        </a:p>
      </dgm:t>
    </dgm:pt>
    <dgm:pt modelId="{6EA284B1-BD3F-494A-AEBB-85CD8F81869F}" type="sibTrans" cxnId="{DA03177B-F922-4273-A9DB-AB5142152989}">
      <dgm:prSet/>
      <dgm:spPr/>
      <dgm:t>
        <a:bodyPr/>
        <a:lstStyle/>
        <a:p>
          <a:endParaRPr lang="zh-CN" altLang="en-US"/>
        </a:p>
      </dgm:t>
    </dgm:pt>
    <dgm:pt modelId="{94F5402B-01D7-42E3-8B46-8FC6F3BCAB7F}">
      <dgm:prSet phldrT="[Text]"/>
      <dgm:spPr/>
      <dgm:t>
        <a:bodyPr/>
        <a:lstStyle/>
        <a:p>
          <a:r>
            <a:rPr lang="zh-CN" altLang="en-US" dirty="0" smtClean="0"/>
            <a:t>封装</a:t>
          </a:r>
          <a:endParaRPr lang="zh-CN" altLang="en-US" dirty="0"/>
        </a:p>
      </dgm:t>
    </dgm:pt>
    <dgm:pt modelId="{A00A85C3-94CD-4571-9290-291A434B9EC8}" type="parTrans" cxnId="{32542914-414D-431F-8480-3E0F3AE4E7F8}">
      <dgm:prSet/>
      <dgm:spPr/>
      <dgm:t>
        <a:bodyPr/>
        <a:lstStyle/>
        <a:p>
          <a:endParaRPr lang="zh-CN" altLang="en-US"/>
        </a:p>
      </dgm:t>
    </dgm:pt>
    <dgm:pt modelId="{7521DDE8-109B-465D-9E32-E1ED737754C5}" type="sibTrans" cxnId="{32542914-414D-431F-8480-3E0F3AE4E7F8}">
      <dgm:prSet/>
      <dgm:spPr/>
      <dgm:t>
        <a:bodyPr/>
        <a:lstStyle/>
        <a:p>
          <a:endParaRPr lang="zh-CN" altLang="en-US"/>
        </a:p>
      </dgm:t>
    </dgm:pt>
    <dgm:pt modelId="{30CB8E28-8BB2-4191-B7D4-FDB51B12E25E}">
      <dgm:prSet phldrT="[Text]"/>
      <dgm:spPr/>
      <dgm:t>
        <a:bodyPr/>
        <a:lstStyle/>
        <a:p>
          <a:r>
            <a:rPr lang="zh-CN" altLang="en-US" dirty="0" smtClean="0"/>
            <a:t>检测</a:t>
          </a:r>
          <a:endParaRPr lang="zh-CN" altLang="en-US" dirty="0"/>
        </a:p>
      </dgm:t>
    </dgm:pt>
    <dgm:pt modelId="{62345079-C9D7-4790-A254-26ACA3F081BF}" type="parTrans" cxnId="{489D6111-3C9D-4139-AD8A-9E3E2EE7B603}">
      <dgm:prSet/>
      <dgm:spPr/>
      <dgm:t>
        <a:bodyPr/>
        <a:lstStyle/>
        <a:p>
          <a:endParaRPr lang="zh-CN" altLang="en-US"/>
        </a:p>
      </dgm:t>
    </dgm:pt>
    <dgm:pt modelId="{A85BC265-BDD8-4EFA-AA95-6B29B83A9857}" type="sibTrans" cxnId="{489D6111-3C9D-4139-AD8A-9E3E2EE7B603}">
      <dgm:prSet/>
      <dgm:spPr/>
      <dgm:t>
        <a:bodyPr/>
        <a:lstStyle/>
        <a:p>
          <a:endParaRPr lang="zh-CN" altLang="en-US"/>
        </a:p>
      </dgm:t>
    </dgm:pt>
    <dgm:pt modelId="{D00D774B-25CC-4D5C-8C65-F297A01B5A2C}">
      <dgm:prSet phldrT="[Text]"/>
      <dgm:spPr/>
      <dgm:t>
        <a:bodyPr/>
        <a:lstStyle/>
        <a:p>
          <a:r>
            <a:rPr lang="zh-CN" altLang="en-US" dirty="0" smtClean="0"/>
            <a:t>外观</a:t>
          </a:r>
          <a:endParaRPr lang="zh-CN" altLang="en-US" dirty="0"/>
        </a:p>
      </dgm:t>
    </dgm:pt>
    <dgm:pt modelId="{A4F31023-D0FB-401D-AEA1-3AB469E0F725}" type="parTrans" cxnId="{1D312D69-9C1E-45C3-AAE4-861964258EEF}">
      <dgm:prSet/>
      <dgm:spPr/>
      <dgm:t>
        <a:bodyPr/>
        <a:lstStyle/>
        <a:p>
          <a:endParaRPr lang="zh-CN" altLang="en-US"/>
        </a:p>
      </dgm:t>
    </dgm:pt>
    <dgm:pt modelId="{A98CAD18-DC1C-4B66-ACF8-00C00E2327CC}" type="sibTrans" cxnId="{1D312D69-9C1E-45C3-AAE4-861964258EEF}">
      <dgm:prSet/>
      <dgm:spPr/>
      <dgm:t>
        <a:bodyPr/>
        <a:lstStyle/>
        <a:p>
          <a:endParaRPr lang="zh-CN" altLang="en-US"/>
        </a:p>
      </dgm:t>
    </dgm:pt>
    <dgm:pt modelId="{0922F405-0B84-47AF-8DFC-9F66B13F77E8}">
      <dgm:prSet phldrT="[Text]"/>
      <dgm:spPr/>
      <dgm:t>
        <a:bodyPr/>
        <a:lstStyle/>
        <a:p>
          <a:r>
            <a:rPr lang="zh-CN" altLang="en-US" dirty="0" smtClean="0"/>
            <a:t>字符识别</a:t>
          </a:r>
          <a:endParaRPr lang="zh-CN" altLang="en-US" dirty="0"/>
        </a:p>
      </dgm:t>
    </dgm:pt>
    <dgm:pt modelId="{FEB0819C-5FB8-4107-BE9D-26691837DDA5}" type="parTrans" cxnId="{158A4DB2-D470-4124-ACA8-FCB6B3232FAF}">
      <dgm:prSet/>
      <dgm:spPr/>
      <dgm:t>
        <a:bodyPr/>
        <a:lstStyle/>
        <a:p>
          <a:endParaRPr lang="zh-CN" altLang="en-US"/>
        </a:p>
      </dgm:t>
    </dgm:pt>
    <dgm:pt modelId="{751DE786-528D-4EC9-8059-88A7A922C555}" type="sibTrans" cxnId="{158A4DB2-D470-4124-ACA8-FCB6B3232FAF}">
      <dgm:prSet/>
      <dgm:spPr/>
      <dgm:t>
        <a:bodyPr/>
        <a:lstStyle/>
        <a:p>
          <a:endParaRPr lang="zh-CN" altLang="en-US"/>
        </a:p>
      </dgm:t>
    </dgm:pt>
    <dgm:pt modelId="{90525679-67D1-4434-98CE-794086447E23}">
      <dgm:prSet phldrT="[Text]"/>
      <dgm:spPr/>
      <dgm:t>
        <a:bodyPr/>
        <a:lstStyle/>
        <a:p>
          <a:r>
            <a:rPr lang="zh-CN" altLang="en-US" dirty="0" smtClean="0"/>
            <a:t>管脚检测和测量</a:t>
          </a:r>
          <a:endParaRPr lang="zh-CN" altLang="en-US" dirty="0"/>
        </a:p>
      </dgm:t>
    </dgm:pt>
    <dgm:pt modelId="{EC35ED8C-DE41-4850-8DAE-46A77DF1794E}" type="parTrans" cxnId="{846CD1D5-00D1-4B17-96C2-BBF078947DD4}">
      <dgm:prSet/>
      <dgm:spPr/>
      <dgm:t>
        <a:bodyPr/>
        <a:lstStyle/>
        <a:p>
          <a:endParaRPr lang="zh-CN" altLang="en-US"/>
        </a:p>
      </dgm:t>
    </dgm:pt>
    <dgm:pt modelId="{EC099CD4-4AA3-449C-8529-8143F210CCED}" type="sibTrans" cxnId="{846CD1D5-00D1-4B17-96C2-BBF078947DD4}">
      <dgm:prSet/>
      <dgm:spPr/>
      <dgm:t>
        <a:bodyPr/>
        <a:lstStyle/>
        <a:p>
          <a:endParaRPr lang="zh-CN" altLang="en-US"/>
        </a:p>
      </dgm:t>
    </dgm:pt>
    <dgm:pt modelId="{AFDED94B-475E-4C67-BF79-73D436F2B139}">
      <dgm:prSet phldrT="[Text]"/>
      <dgm:spPr/>
      <dgm:t>
        <a:bodyPr/>
        <a:lstStyle/>
        <a:p>
          <a:r>
            <a:rPr lang="zh-CN" altLang="en-US" dirty="0" smtClean="0"/>
            <a:t>包装</a:t>
          </a:r>
          <a:endParaRPr lang="zh-CN" altLang="en-US" dirty="0"/>
        </a:p>
      </dgm:t>
    </dgm:pt>
    <dgm:pt modelId="{E94D86BB-1560-4B4A-8709-431FE912640F}" type="parTrans" cxnId="{AF451314-5728-4571-B7E8-E9A11816C4AF}">
      <dgm:prSet/>
      <dgm:spPr/>
      <dgm:t>
        <a:bodyPr/>
        <a:lstStyle/>
        <a:p>
          <a:endParaRPr lang="zh-CN" altLang="en-US"/>
        </a:p>
      </dgm:t>
    </dgm:pt>
    <dgm:pt modelId="{A2D8C6FD-546C-46EC-99F8-7FDBD746488D}" type="sibTrans" cxnId="{AF451314-5728-4571-B7E8-E9A11816C4AF}">
      <dgm:prSet/>
      <dgm:spPr/>
      <dgm:t>
        <a:bodyPr/>
        <a:lstStyle/>
        <a:p>
          <a:endParaRPr lang="zh-CN" altLang="en-US"/>
        </a:p>
      </dgm:t>
    </dgm:pt>
    <dgm:pt modelId="{34FC60E8-CCCF-4A03-A883-9BCF57435BD7}">
      <dgm:prSet phldrT="[Text]"/>
      <dgm:spPr/>
      <dgm:t>
        <a:bodyPr/>
        <a:lstStyle/>
        <a:p>
          <a:r>
            <a:rPr lang="zh-CN" altLang="en-US" dirty="0" smtClean="0"/>
            <a:t>料带</a:t>
          </a:r>
          <a:endParaRPr lang="zh-CN" altLang="en-US" dirty="0"/>
        </a:p>
      </dgm:t>
    </dgm:pt>
    <dgm:pt modelId="{F19FC342-571D-4A9B-8A8E-7F1E09D207D2}" type="parTrans" cxnId="{C8F03A82-B9E4-4935-9B0F-47089BDE10B2}">
      <dgm:prSet/>
      <dgm:spPr/>
      <dgm:t>
        <a:bodyPr/>
        <a:lstStyle/>
        <a:p>
          <a:endParaRPr lang="zh-CN" altLang="en-US"/>
        </a:p>
      </dgm:t>
    </dgm:pt>
    <dgm:pt modelId="{AD141814-A00C-46E6-9153-F987B98DFB15}" type="sibTrans" cxnId="{C8F03A82-B9E4-4935-9B0F-47089BDE10B2}">
      <dgm:prSet/>
      <dgm:spPr/>
      <dgm:t>
        <a:bodyPr/>
        <a:lstStyle/>
        <a:p>
          <a:endParaRPr lang="zh-CN" altLang="en-US"/>
        </a:p>
      </dgm:t>
    </dgm:pt>
    <dgm:pt modelId="{2899926A-6F81-4233-AD91-5E5CD95B602A}">
      <dgm:prSet phldrT="[Text]"/>
      <dgm:spPr/>
      <dgm:t>
        <a:bodyPr/>
        <a:lstStyle/>
        <a:p>
          <a:r>
            <a:rPr lang="zh-CN" altLang="en-US" dirty="0" smtClean="0"/>
            <a:t>其它</a:t>
          </a:r>
          <a:endParaRPr lang="zh-CN" altLang="en-US" dirty="0"/>
        </a:p>
      </dgm:t>
    </dgm:pt>
    <dgm:pt modelId="{9197DD15-32A1-4FE9-8BF8-F388299B0E4F}" type="parTrans" cxnId="{1A6A91CB-1396-49BF-B65E-E7B46464C236}">
      <dgm:prSet/>
      <dgm:spPr/>
      <dgm:t>
        <a:bodyPr/>
        <a:lstStyle/>
        <a:p>
          <a:endParaRPr lang="zh-CN" altLang="en-US"/>
        </a:p>
      </dgm:t>
    </dgm:pt>
    <dgm:pt modelId="{18830ECF-D8A4-46A3-83D4-FB8E785F4AF6}" type="sibTrans" cxnId="{1A6A91CB-1396-49BF-B65E-E7B46464C236}">
      <dgm:prSet/>
      <dgm:spPr/>
      <dgm:t>
        <a:bodyPr/>
        <a:lstStyle/>
        <a:p>
          <a:endParaRPr lang="zh-CN" altLang="en-US"/>
        </a:p>
      </dgm:t>
    </dgm:pt>
    <dgm:pt modelId="{0B19C6FE-76B0-4AD4-9EEA-1B12BB0F1CD4}" type="pres">
      <dgm:prSet presAssocID="{C448AC8C-5F90-42A7-8C08-2DBF12DD5461}" presName="theList" presStyleCnt="0">
        <dgm:presLayoutVars>
          <dgm:dir/>
          <dgm:animLvl val="lvl"/>
          <dgm:resizeHandles val="exact"/>
        </dgm:presLayoutVars>
      </dgm:prSet>
      <dgm:spPr/>
      <dgm:t>
        <a:bodyPr/>
        <a:lstStyle/>
        <a:p>
          <a:endParaRPr lang="zh-CN" altLang="en-US"/>
        </a:p>
      </dgm:t>
    </dgm:pt>
    <dgm:pt modelId="{4E95496B-05EB-4F66-9CA2-5C0E38245B6D}" type="pres">
      <dgm:prSet presAssocID="{B5077A69-3384-473D-939D-8F248393810E}" presName="compNode" presStyleCnt="0"/>
      <dgm:spPr/>
    </dgm:pt>
    <dgm:pt modelId="{8A5B557B-DAF8-454F-A9B6-73EE06DB69B9}" type="pres">
      <dgm:prSet presAssocID="{B5077A69-3384-473D-939D-8F248393810E}" presName="noGeometry" presStyleCnt="0"/>
      <dgm:spPr/>
    </dgm:pt>
    <dgm:pt modelId="{7131C2FE-FECB-479B-AC09-FD0E0E8ADB05}" type="pres">
      <dgm:prSet presAssocID="{B5077A69-3384-473D-939D-8F248393810E}" presName="childTextVisible" presStyleLbl="bgAccFollowNode1" presStyleIdx="0" presStyleCnt="7">
        <dgm:presLayoutVars>
          <dgm:bulletEnabled val="1"/>
        </dgm:presLayoutVars>
      </dgm:prSet>
      <dgm:spPr/>
      <dgm:t>
        <a:bodyPr/>
        <a:lstStyle/>
        <a:p>
          <a:endParaRPr lang="zh-CN" altLang="en-US"/>
        </a:p>
      </dgm:t>
    </dgm:pt>
    <dgm:pt modelId="{DD9AEC8E-AE42-409C-8D26-E250A82E6F99}" type="pres">
      <dgm:prSet presAssocID="{B5077A69-3384-473D-939D-8F248393810E}" presName="childTextHidden" presStyleLbl="bgAccFollowNode1" presStyleIdx="0" presStyleCnt="7"/>
      <dgm:spPr/>
      <dgm:t>
        <a:bodyPr/>
        <a:lstStyle/>
        <a:p>
          <a:endParaRPr lang="zh-CN" altLang="en-US"/>
        </a:p>
      </dgm:t>
    </dgm:pt>
    <dgm:pt modelId="{14D3F62F-E24C-45F7-B29C-2462B204C6D8}" type="pres">
      <dgm:prSet presAssocID="{B5077A69-3384-473D-939D-8F248393810E}" presName="parentText" presStyleLbl="node1" presStyleIdx="0" presStyleCnt="7">
        <dgm:presLayoutVars>
          <dgm:chMax val="1"/>
          <dgm:bulletEnabled val="1"/>
        </dgm:presLayoutVars>
      </dgm:prSet>
      <dgm:spPr/>
      <dgm:t>
        <a:bodyPr/>
        <a:lstStyle/>
        <a:p>
          <a:endParaRPr lang="zh-CN" altLang="en-US"/>
        </a:p>
      </dgm:t>
    </dgm:pt>
    <dgm:pt modelId="{0523503A-36AF-47B4-8BD5-C52674B95F4F}" type="pres">
      <dgm:prSet presAssocID="{B5077A69-3384-473D-939D-8F248393810E}" presName="aSpace" presStyleCnt="0"/>
      <dgm:spPr/>
    </dgm:pt>
    <dgm:pt modelId="{3A56F8FF-1141-432F-BCF7-1F271EEA41E1}" type="pres">
      <dgm:prSet presAssocID="{053AB47C-8C70-45D3-B773-5636E417827A}" presName="compNode" presStyleCnt="0"/>
      <dgm:spPr/>
    </dgm:pt>
    <dgm:pt modelId="{FD666726-DCDD-4C7F-B599-9C161F793F24}" type="pres">
      <dgm:prSet presAssocID="{053AB47C-8C70-45D3-B773-5636E417827A}" presName="noGeometry" presStyleCnt="0"/>
      <dgm:spPr/>
    </dgm:pt>
    <dgm:pt modelId="{CD4F357C-04D3-4005-A5BE-4E8D616ADA9C}" type="pres">
      <dgm:prSet presAssocID="{053AB47C-8C70-45D3-B773-5636E417827A}" presName="childTextVisible" presStyleLbl="bgAccFollowNode1" presStyleIdx="1" presStyleCnt="7">
        <dgm:presLayoutVars>
          <dgm:bulletEnabled val="1"/>
        </dgm:presLayoutVars>
      </dgm:prSet>
      <dgm:spPr/>
      <dgm:t>
        <a:bodyPr/>
        <a:lstStyle/>
        <a:p>
          <a:endParaRPr lang="zh-CN" altLang="en-US"/>
        </a:p>
      </dgm:t>
    </dgm:pt>
    <dgm:pt modelId="{602D9B03-027E-460E-A25E-6F71E8915478}" type="pres">
      <dgm:prSet presAssocID="{053AB47C-8C70-45D3-B773-5636E417827A}" presName="childTextHidden" presStyleLbl="bgAccFollowNode1" presStyleIdx="1" presStyleCnt="7"/>
      <dgm:spPr/>
      <dgm:t>
        <a:bodyPr/>
        <a:lstStyle/>
        <a:p>
          <a:endParaRPr lang="zh-CN" altLang="en-US"/>
        </a:p>
      </dgm:t>
    </dgm:pt>
    <dgm:pt modelId="{8D93084B-35A3-4F1F-B201-43B9A865940E}" type="pres">
      <dgm:prSet presAssocID="{053AB47C-8C70-45D3-B773-5636E417827A}" presName="parentText" presStyleLbl="node1" presStyleIdx="1" presStyleCnt="7">
        <dgm:presLayoutVars>
          <dgm:chMax val="1"/>
          <dgm:bulletEnabled val="1"/>
        </dgm:presLayoutVars>
      </dgm:prSet>
      <dgm:spPr/>
      <dgm:t>
        <a:bodyPr/>
        <a:lstStyle/>
        <a:p>
          <a:endParaRPr lang="zh-CN" altLang="en-US"/>
        </a:p>
      </dgm:t>
    </dgm:pt>
    <dgm:pt modelId="{AF1B72C8-9EE7-4645-958E-8B9D1DB9E289}" type="pres">
      <dgm:prSet presAssocID="{053AB47C-8C70-45D3-B773-5636E417827A}" presName="aSpace" presStyleCnt="0"/>
      <dgm:spPr/>
    </dgm:pt>
    <dgm:pt modelId="{69ED2B09-8D2F-4EA0-8F7E-6F5DE5F9E8A7}" type="pres">
      <dgm:prSet presAssocID="{7EA1E502-7277-4C8B-BBA3-84A959341296}" presName="compNode" presStyleCnt="0"/>
      <dgm:spPr/>
    </dgm:pt>
    <dgm:pt modelId="{1F3DE2DD-1A74-42FB-ACB1-79C6DDF24F6A}" type="pres">
      <dgm:prSet presAssocID="{7EA1E502-7277-4C8B-BBA3-84A959341296}" presName="noGeometry" presStyleCnt="0"/>
      <dgm:spPr/>
    </dgm:pt>
    <dgm:pt modelId="{FBC7666C-3655-4A2C-A9E4-168DA9916703}" type="pres">
      <dgm:prSet presAssocID="{7EA1E502-7277-4C8B-BBA3-84A959341296}" presName="childTextVisible" presStyleLbl="bgAccFollowNode1" presStyleIdx="2" presStyleCnt="7" custLinFactNeighborX="-9764" custLinFactNeighborY="-1022">
        <dgm:presLayoutVars>
          <dgm:bulletEnabled val="1"/>
        </dgm:presLayoutVars>
      </dgm:prSet>
      <dgm:spPr/>
      <dgm:t>
        <a:bodyPr/>
        <a:lstStyle/>
        <a:p>
          <a:endParaRPr lang="zh-CN" altLang="en-US"/>
        </a:p>
      </dgm:t>
    </dgm:pt>
    <dgm:pt modelId="{23F15FB1-A693-4C5F-8C0C-692C7F6CDA87}" type="pres">
      <dgm:prSet presAssocID="{7EA1E502-7277-4C8B-BBA3-84A959341296}" presName="childTextHidden" presStyleLbl="bgAccFollowNode1" presStyleIdx="2" presStyleCnt="7"/>
      <dgm:spPr/>
      <dgm:t>
        <a:bodyPr/>
        <a:lstStyle/>
        <a:p>
          <a:endParaRPr lang="zh-CN" altLang="en-US"/>
        </a:p>
      </dgm:t>
    </dgm:pt>
    <dgm:pt modelId="{643F15B5-4BF5-4599-97C9-5B1F1080A60A}" type="pres">
      <dgm:prSet presAssocID="{7EA1E502-7277-4C8B-BBA3-84A959341296}" presName="parentText" presStyleLbl="node1" presStyleIdx="2" presStyleCnt="7" custLinFactNeighborX="-19528" custLinFactNeighborY="-1786">
        <dgm:presLayoutVars>
          <dgm:chMax val="1"/>
          <dgm:bulletEnabled val="1"/>
        </dgm:presLayoutVars>
      </dgm:prSet>
      <dgm:spPr/>
      <dgm:t>
        <a:bodyPr/>
        <a:lstStyle/>
        <a:p>
          <a:endParaRPr lang="zh-CN" altLang="en-US"/>
        </a:p>
      </dgm:t>
    </dgm:pt>
    <dgm:pt modelId="{2D81111D-C9C5-4D67-BD79-DA8037ED8352}" type="pres">
      <dgm:prSet presAssocID="{7EA1E502-7277-4C8B-BBA3-84A959341296}" presName="aSpace" presStyleCnt="0"/>
      <dgm:spPr/>
    </dgm:pt>
    <dgm:pt modelId="{F9EE26FF-49CA-42BE-8F15-478AA3EBA5B8}" type="pres">
      <dgm:prSet presAssocID="{87DBC7BA-BB33-4069-904D-66FD7D585435}" presName="compNode" presStyleCnt="0"/>
      <dgm:spPr/>
    </dgm:pt>
    <dgm:pt modelId="{ACC5A80C-818E-4CDE-9A20-A93D38CBAB70}" type="pres">
      <dgm:prSet presAssocID="{87DBC7BA-BB33-4069-904D-66FD7D585435}" presName="noGeometry" presStyleCnt="0"/>
      <dgm:spPr/>
    </dgm:pt>
    <dgm:pt modelId="{733ED8F6-C231-4954-B78C-61B072217EA4}" type="pres">
      <dgm:prSet presAssocID="{87DBC7BA-BB33-4069-904D-66FD7D585435}" presName="childTextVisible" presStyleLbl="bgAccFollowNode1" presStyleIdx="3" presStyleCnt="7" custLinFactNeighborX="-19147" custLinFactNeighborY="-255">
        <dgm:presLayoutVars>
          <dgm:bulletEnabled val="1"/>
        </dgm:presLayoutVars>
      </dgm:prSet>
      <dgm:spPr/>
      <dgm:t>
        <a:bodyPr/>
        <a:lstStyle/>
        <a:p>
          <a:endParaRPr lang="zh-CN" altLang="en-US"/>
        </a:p>
      </dgm:t>
    </dgm:pt>
    <dgm:pt modelId="{5BF1542A-A501-459D-87F7-5ED0D74FACFB}" type="pres">
      <dgm:prSet presAssocID="{87DBC7BA-BB33-4069-904D-66FD7D585435}" presName="childTextHidden" presStyleLbl="bgAccFollowNode1" presStyleIdx="3" presStyleCnt="7"/>
      <dgm:spPr/>
      <dgm:t>
        <a:bodyPr/>
        <a:lstStyle/>
        <a:p>
          <a:endParaRPr lang="zh-CN" altLang="en-US"/>
        </a:p>
      </dgm:t>
    </dgm:pt>
    <dgm:pt modelId="{9EB72FAE-A3B0-4078-B1A5-FA62E4EE265A}" type="pres">
      <dgm:prSet presAssocID="{87DBC7BA-BB33-4069-904D-66FD7D585435}" presName="parentText" presStyleLbl="node1" presStyleIdx="3" presStyleCnt="7" custLinFactNeighborX="-38294" custLinFactNeighborY="-446">
        <dgm:presLayoutVars>
          <dgm:chMax val="1"/>
          <dgm:bulletEnabled val="1"/>
        </dgm:presLayoutVars>
      </dgm:prSet>
      <dgm:spPr/>
      <dgm:t>
        <a:bodyPr/>
        <a:lstStyle/>
        <a:p>
          <a:endParaRPr lang="zh-CN" altLang="en-US"/>
        </a:p>
      </dgm:t>
    </dgm:pt>
    <dgm:pt modelId="{EBE8A093-4113-435B-995E-FBF3E3503ED3}" type="pres">
      <dgm:prSet presAssocID="{87DBC7BA-BB33-4069-904D-66FD7D585435}" presName="aSpace" presStyleCnt="0"/>
      <dgm:spPr/>
    </dgm:pt>
    <dgm:pt modelId="{35208EB3-4D09-40D4-A434-F498437031FD}" type="pres">
      <dgm:prSet presAssocID="{2263A6FB-483E-40ED-A5C4-07621D23FD61}" presName="compNode" presStyleCnt="0"/>
      <dgm:spPr/>
    </dgm:pt>
    <dgm:pt modelId="{17BCB8A8-0217-44E4-BA5F-1145107F9A29}" type="pres">
      <dgm:prSet presAssocID="{2263A6FB-483E-40ED-A5C4-07621D23FD61}" presName="noGeometry" presStyleCnt="0"/>
      <dgm:spPr/>
    </dgm:pt>
    <dgm:pt modelId="{9C7DF20A-7526-4E39-8296-65821BB5DFB2}" type="pres">
      <dgm:prSet presAssocID="{2263A6FB-483E-40ED-A5C4-07621D23FD61}" presName="childTextVisible" presStyleLbl="bgAccFollowNode1" presStyleIdx="4" presStyleCnt="7" custScaleX="138160" custLinFactNeighborX="-16568" custLinFactNeighborY="-2280">
        <dgm:presLayoutVars>
          <dgm:bulletEnabled val="1"/>
        </dgm:presLayoutVars>
      </dgm:prSet>
      <dgm:spPr/>
      <dgm:t>
        <a:bodyPr/>
        <a:lstStyle/>
        <a:p>
          <a:endParaRPr lang="zh-CN" altLang="en-US"/>
        </a:p>
      </dgm:t>
    </dgm:pt>
    <dgm:pt modelId="{B6C9EBB9-AF36-4C55-BCD7-042BE87F3575}" type="pres">
      <dgm:prSet presAssocID="{2263A6FB-483E-40ED-A5C4-07621D23FD61}" presName="childTextHidden" presStyleLbl="bgAccFollowNode1" presStyleIdx="4" presStyleCnt="7"/>
      <dgm:spPr/>
      <dgm:t>
        <a:bodyPr/>
        <a:lstStyle/>
        <a:p>
          <a:endParaRPr lang="zh-CN" altLang="en-US"/>
        </a:p>
      </dgm:t>
    </dgm:pt>
    <dgm:pt modelId="{083E20BD-785A-44EA-823A-7A69C8E37D47}" type="pres">
      <dgm:prSet presAssocID="{2263A6FB-483E-40ED-A5C4-07621D23FD61}" presName="parentText" presStyleLbl="node1" presStyleIdx="4" presStyleCnt="7" custLinFactNeighborX="-51614" custLinFactNeighborY="-1142">
        <dgm:presLayoutVars>
          <dgm:chMax val="1"/>
          <dgm:bulletEnabled val="1"/>
        </dgm:presLayoutVars>
      </dgm:prSet>
      <dgm:spPr/>
      <dgm:t>
        <a:bodyPr/>
        <a:lstStyle/>
        <a:p>
          <a:endParaRPr lang="zh-CN" altLang="en-US"/>
        </a:p>
      </dgm:t>
    </dgm:pt>
    <dgm:pt modelId="{7B238EFD-F320-4FE8-8973-A5C5F04F258D}" type="pres">
      <dgm:prSet presAssocID="{2263A6FB-483E-40ED-A5C4-07621D23FD61}" presName="aSpace" presStyleCnt="0"/>
      <dgm:spPr/>
    </dgm:pt>
    <dgm:pt modelId="{8D834A7E-A63E-48AE-95CE-C0AA2E74C287}" type="pres">
      <dgm:prSet presAssocID="{30CB8E28-8BB2-4191-B7D4-FDB51B12E25E}" presName="compNode" presStyleCnt="0"/>
      <dgm:spPr/>
    </dgm:pt>
    <dgm:pt modelId="{95C2F6A1-2FDA-414D-A803-EFD730F0A667}" type="pres">
      <dgm:prSet presAssocID="{30CB8E28-8BB2-4191-B7D4-FDB51B12E25E}" presName="noGeometry" presStyleCnt="0"/>
      <dgm:spPr/>
    </dgm:pt>
    <dgm:pt modelId="{868F8EF5-E7D1-4C61-8714-26B23C74198C}" type="pres">
      <dgm:prSet presAssocID="{30CB8E28-8BB2-4191-B7D4-FDB51B12E25E}" presName="childTextVisible" presStyleLbl="bgAccFollowNode1" presStyleIdx="5" presStyleCnt="7" custScaleX="182931" custLinFactNeighborX="-17457" custLinFactNeighborY="-2280">
        <dgm:presLayoutVars>
          <dgm:bulletEnabled val="1"/>
        </dgm:presLayoutVars>
      </dgm:prSet>
      <dgm:spPr/>
      <dgm:t>
        <a:bodyPr/>
        <a:lstStyle/>
        <a:p>
          <a:endParaRPr lang="zh-CN" altLang="en-US"/>
        </a:p>
      </dgm:t>
    </dgm:pt>
    <dgm:pt modelId="{AE192837-3392-4BE2-9CA6-2DE75F88A2B0}" type="pres">
      <dgm:prSet presAssocID="{30CB8E28-8BB2-4191-B7D4-FDB51B12E25E}" presName="childTextHidden" presStyleLbl="bgAccFollowNode1" presStyleIdx="5" presStyleCnt="7"/>
      <dgm:spPr/>
      <dgm:t>
        <a:bodyPr/>
        <a:lstStyle/>
        <a:p>
          <a:endParaRPr lang="zh-CN" altLang="en-US"/>
        </a:p>
      </dgm:t>
    </dgm:pt>
    <dgm:pt modelId="{D576596B-33FD-4BF3-BB86-A86850D3314D}" type="pres">
      <dgm:prSet presAssocID="{30CB8E28-8BB2-4191-B7D4-FDB51B12E25E}" presName="parentText" presStyleLbl="node1" presStyleIdx="5" presStyleCnt="7" custLinFactNeighborX="-84914" custLinFactNeighborY="-3971">
        <dgm:presLayoutVars>
          <dgm:chMax val="1"/>
          <dgm:bulletEnabled val="1"/>
        </dgm:presLayoutVars>
      </dgm:prSet>
      <dgm:spPr/>
      <dgm:t>
        <a:bodyPr/>
        <a:lstStyle/>
        <a:p>
          <a:endParaRPr lang="zh-CN" altLang="en-US"/>
        </a:p>
      </dgm:t>
    </dgm:pt>
    <dgm:pt modelId="{24050F34-5627-4B44-8DDC-0191276A1F94}" type="pres">
      <dgm:prSet presAssocID="{30CB8E28-8BB2-4191-B7D4-FDB51B12E25E}" presName="aSpace" presStyleCnt="0"/>
      <dgm:spPr/>
    </dgm:pt>
    <dgm:pt modelId="{257009C4-5481-40E3-B95A-BC1A72A235DC}" type="pres">
      <dgm:prSet presAssocID="{AFDED94B-475E-4C67-BF79-73D436F2B139}" presName="compNode" presStyleCnt="0"/>
      <dgm:spPr/>
    </dgm:pt>
    <dgm:pt modelId="{CFC4706E-570E-4DF8-BF71-F4D60AE00CA4}" type="pres">
      <dgm:prSet presAssocID="{AFDED94B-475E-4C67-BF79-73D436F2B139}" presName="noGeometry" presStyleCnt="0"/>
      <dgm:spPr/>
    </dgm:pt>
    <dgm:pt modelId="{2CB1E4CF-0EE6-49F4-8968-EEF53F26F7E7}" type="pres">
      <dgm:prSet presAssocID="{AFDED94B-475E-4C67-BF79-73D436F2B139}" presName="childTextVisible" presStyleLbl="bgAccFollowNode1" presStyleIdx="6" presStyleCnt="7" custLinFactNeighborX="-23735" custLinFactNeighborY="-2280">
        <dgm:presLayoutVars>
          <dgm:bulletEnabled val="1"/>
        </dgm:presLayoutVars>
      </dgm:prSet>
      <dgm:spPr/>
      <dgm:t>
        <a:bodyPr/>
        <a:lstStyle/>
        <a:p>
          <a:endParaRPr lang="zh-CN" altLang="en-US"/>
        </a:p>
      </dgm:t>
    </dgm:pt>
    <dgm:pt modelId="{A93B5BBC-CC8A-495B-A849-1F2C4C4B02D9}" type="pres">
      <dgm:prSet presAssocID="{AFDED94B-475E-4C67-BF79-73D436F2B139}" presName="childTextHidden" presStyleLbl="bgAccFollowNode1" presStyleIdx="6" presStyleCnt="7"/>
      <dgm:spPr/>
      <dgm:t>
        <a:bodyPr/>
        <a:lstStyle/>
        <a:p>
          <a:endParaRPr lang="zh-CN" altLang="en-US"/>
        </a:p>
      </dgm:t>
    </dgm:pt>
    <dgm:pt modelId="{4820B00D-D3F8-4FD2-AB31-F27344CBB017}" type="pres">
      <dgm:prSet presAssocID="{AFDED94B-475E-4C67-BF79-73D436F2B139}" presName="parentText" presStyleLbl="node1" presStyleIdx="6" presStyleCnt="7" custLinFactNeighborX="-52819" custLinFactNeighborY="-2919">
        <dgm:presLayoutVars>
          <dgm:chMax val="1"/>
          <dgm:bulletEnabled val="1"/>
        </dgm:presLayoutVars>
      </dgm:prSet>
      <dgm:spPr/>
      <dgm:t>
        <a:bodyPr/>
        <a:lstStyle/>
        <a:p>
          <a:endParaRPr lang="zh-CN" altLang="en-US"/>
        </a:p>
      </dgm:t>
    </dgm:pt>
  </dgm:ptLst>
  <dgm:cxnLst>
    <dgm:cxn modelId="{81798D56-D932-4C0B-A84F-EE26871B0A4F}" type="presOf" srcId="{ADCB0BCF-A8DA-4F76-96C1-E9DABD59EFBF}" destId="{FBC7666C-3655-4A2C-A9E4-168DA9916703}" srcOrd="0" destOrd="1" presId="urn:microsoft.com/office/officeart/2005/8/layout/hProcess6"/>
    <dgm:cxn modelId="{54841B4D-089D-448D-98CC-B2740A214FF1}" type="presOf" srcId="{7EA1E502-7277-4C8B-BBA3-84A959341296}" destId="{643F15B5-4BF5-4599-97C9-5B1F1080A60A}" srcOrd="0" destOrd="0" presId="urn:microsoft.com/office/officeart/2005/8/layout/hProcess6"/>
    <dgm:cxn modelId="{980B31CF-44F8-439B-BD29-A33272A1928D}" type="presOf" srcId="{D00D774B-25CC-4D5C-8C65-F297A01B5A2C}" destId="{AE192837-3392-4BE2-9CA6-2DE75F88A2B0}" srcOrd="1" destOrd="0" presId="urn:microsoft.com/office/officeart/2005/8/layout/hProcess6"/>
    <dgm:cxn modelId="{1A6A91CB-1396-49BF-B65E-E7B46464C236}" srcId="{AFDED94B-475E-4C67-BF79-73D436F2B139}" destId="{2899926A-6F81-4233-AD91-5E5CD95B602A}" srcOrd="1" destOrd="0" parTransId="{9197DD15-32A1-4FE9-8BF8-F388299B0E4F}" sibTransId="{18830ECF-D8A4-46A3-83D4-FB8E785F4AF6}"/>
    <dgm:cxn modelId="{066B376A-16F1-4F38-9118-21A25B737FB8}" srcId="{7EA1E502-7277-4C8B-BBA3-84A959341296}" destId="{ADCB0BCF-A8DA-4F76-96C1-E9DABD59EFBF}" srcOrd="1" destOrd="0" parTransId="{68239F69-7855-43E9-A534-0DA1FF279852}" sibTransId="{4C42AF7A-F5D4-4920-BE66-27496A6EC2AE}"/>
    <dgm:cxn modelId="{654B3FFE-A174-4EA4-A3A9-5EB528C1C653}" type="presOf" srcId="{4F04D010-D2C3-4272-ADE4-480B1B17C387}" destId="{7131C2FE-FECB-479B-AC09-FD0E0E8ADB05}" srcOrd="0" destOrd="1" presId="urn:microsoft.com/office/officeart/2005/8/layout/hProcess6"/>
    <dgm:cxn modelId="{121E1A61-7925-4E3C-BBFA-512581EA9140}" type="presOf" srcId="{297EC435-7CE7-4BE5-9FE8-91A5AB4765E9}" destId="{CD4F357C-04D3-4005-A5BE-4E8D616ADA9C}" srcOrd="0" destOrd="1" presId="urn:microsoft.com/office/officeart/2005/8/layout/hProcess6"/>
    <dgm:cxn modelId="{6582396E-C3E2-4D37-BF83-862BDD7533F6}" srcId="{87DBC7BA-BB33-4069-904D-66FD7D585435}" destId="{3D84511F-4338-4C2D-BF26-FC4CD9533BE4}" srcOrd="0" destOrd="0" parTransId="{BB493457-7E79-4D1A-9F7D-F6C20179275F}" sibTransId="{2404831A-9984-4FCE-991E-DFB23F5EADA7}"/>
    <dgm:cxn modelId="{D1CAF343-4B4D-46D9-BFD1-4B28E833ACB6}" type="presOf" srcId="{90525679-67D1-4434-98CE-794086447E23}" destId="{AE192837-3392-4BE2-9CA6-2DE75F88A2B0}" srcOrd="1" destOrd="2" presId="urn:microsoft.com/office/officeart/2005/8/layout/hProcess6"/>
    <dgm:cxn modelId="{489D6111-3C9D-4139-AD8A-9E3E2EE7B603}" srcId="{C448AC8C-5F90-42A7-8C08-2DBF12DD5461}" destId="{30CB8E28-8BB2-4191-B7D4-FDB51B12E25E}" srcOrd="5" destOrd="0" parTransId="{62345079-C9D7-4790-A254-26ACA3F081BF}" sibTransId="{A85BC265-BDD8-4EFA-AA95-6B29B83A9857}"/>
    <dgm:cxn modelId="{AF451314-5728-4571-B7E8-E9A11816C4AF}" srcId="{C448AC8C-5F90-42A7-8C08-2DBF12DD5461}" destId="{AFDED94B-475E-4C67-BF79-73D436F2B139}" srcOrd="6" destOrd="0" parTransId="{E94D86BB-1560-4B4A-8709-431FE912640F}" sibTransId="{A2D8C6FD-546C-46EC-99F8-7FDBD746488D}"/>
    <dgm:cxn modelId="{1F722AA2-2A38-45FB-ADA8-F2473348B0A1}" srcId="{C448AC8C-5F90-42A7-8C08-2DBF12DD5461}" destId="{2263A6FB-483E-40ED-A5C4-07621D23FD61}" srcOrd="4" destOrd="0" parTransId="{831B1E67-DEB2-434E-8FDC-CDFB38C15410}" sibTransId="{09752509-F61D-41D4-9213-48363EB113D3}"/>
    <dgm:cxn modelId="{6552D794-3CE0-451F-861B-0AC7EDB75230}" type="presOf" srcId="{E11767B0-7B49-42B9-B042-5650BC770845}" destId="{FBC7666C-3655-4A2C-A9E4-168DA9916703}" srcOrd="0" destOrd="0" presId="urn:microsoft.com/office/officeart/2005/8/layout/hProcess6"/>
    <dgm:cxn modelId="{4F425F8C-1FFD-454E-9448-34658D4878FC}" type="presOf" srcId="{ADCB0BCF-A8DA-4F76-96C1-E9DABD59EFBF}" destId="{23F15FB1-A693-4C5F-8C0C-692C7F6CDA87}" srcOrd="1" destOrd="1" presId="urn:microsoft.com/office/officeart/2005/8/layout/hProcess6"/>
    <dgm:cxn modelId="{3002CFEE-7F7C-46E7-BE5F-D0938B372BB9}" type="presOf" srcId="{0922F405-0B84-47AF-8DFC-9F66B13F77E8}" destId="{AE192837-3392-4BE2-9CA6-2DE75F88A2B0}" srcOrd="1" destOrd="1" presId="urn:microsoft.com/office/officeart/2005/8/layout/hProcess6"/>
    <dgm:cxn modelId="{2E02F221-6275-4278-B958-2CDDA25C7F67}" srcId="{053AB47C-8C70-45D3-B773-5636E417827A}" destId="{297EC435-7CE7-4BE5-9FE8-91A5AB4765E9}" srcOrd="1" destOrd="0" parTransId="{4CAD86EE-E801-4B8B-8BC8-48117B8B9494}" sibTransId="{56BE9100-104A-4552-90D7-7D669A4163F0}"/>
    <dgm:cxn modelId="{E6E80FD4-3CDB-474D-8909-FE0E493197DF}" type="presOf" srcId="{D00D774B-25CC-4D5C-8C65-F297A01B5A2C}" destId="{868F8EF5-E7D1-4C61-8714-26B23C74198C}" srcOrd="0" destOrd="0" presId="urn:microsoft.com/office/officeart/2005/8/layout/hProcess6"/>
    <dgm:cxn modelId="{14D7C6BF-84CE-4548-9AA2-6758556CE5C2}" type="presOf" srcId="{3D84511F-4338-4C2D-BF26-FC4CD9533BE4}" destId="{5BF1542A-A501-459D-87F7-5ED0D74FACFB}" srcOrd="1" destOrd="0" presId="urn:microsoft.com/office/officeart/2005/8/layout/hProcess6"/>
    <dgm:cxn modelId="{DA03177B-F922-4273-A9DB-AB5142152989}" srcId="{2263A6FB-483E-40ED-A5C4-07621D23FD61}" destId="{ADA84F12-D51E-46C5-8071-8C4AEBC973B2}" srcOrd="0" destOrd="0" parTransId="{2A3650F3-4C22-430D-9C20-A82A68B38FAA}" sibTransId="{6EA284B1-BD3F-494A-AEBB-85CD8F81869F}"/>
    <dgm:cxn modelId="{51A575C8-D329-47B1-9856-B94596D6D4B1}" type="presOf" srcId="{34FC60E8-CCCF-4A03-A883-9BCF57435BD7}" destId="{2CB1E4CF-0EE6-49F4-8968-EEF53F26F7E7}" srcOrd="0" destOrd="0" presId="urn:microsoft.com/office/officeart/2005/8/layout/hProcess6"/>
    <dgm:cxn modelId="{6826E14F-A126-4771-A78E-F609A3F20620}" srcId="{C448AC8C-5F90-42A7-8C08-2DBF12DD5461}" destId="{B5077A69-3384-473D-939D-8F248393810E}" srcOrd="0" destOrd="0" parTransId="{F04FFFBC-1DF4-4ECA-A113-B49FA0ACAE96}" sibTransId="{531190FD-A0A8-47B8-9328-80FA5F9F66EF}"/>
    <dgm:cxn modelId="{316E5524-0807-4EA9-8C97-2190B1A65905}" srcId="{C448AC8C-5F90-42A7-8C08-2DBF12DD5461}" destId="{053AB47C-8C70-45D3-B773-5636E417827A}" srcOrd="1" destOrd="0" parTransId="{CD2DC723-27BD-4BFC-866D-20E4BB139E73}" sibTransId="{EEB65052-803B-461D-AFE1-019DFC58F213}"/>
    <dgm:cxn modelId="{F8E8B53A-3A88-4A4C-A268-ACB288B384C9}" type="presOf" srcId="{34FC60E8-CCCF-4A03-A883-9BCF57435BD7}" destId="{A93B5BBC-CC8A-495B-A849-1F2C4C4B02D9}" srcOrd="1" destOrd="0" presId="urn:microsoft.com/office/officeart/2005/8/layout/hProcess6"/>
    <dgm:cxn modelId="{729E6B47-D460-4817-B2B3-927260551AC6}" type="presOf" srcId="{ADA84F12-D51E-46C5-8071-8C4AEBC973B2}" destId="{9C7DF20A-7526-4E39-8296-65821BB5DFB2}" srcOrd="0" destOrd="0" presId="urn:microsoft.com/office/officeart/2005/8/layout/hProcess6"/>
    <dgm:cxn modelId="{249F28A9-1DA4-4882-B3C4-A64CCD08D962}" type="presOf" srcId="{94F5402B-01D7-42E3-8B46-8FC6F3BCAB7F}" destId="{9C7DF20A-7526-4E39-8296-65821BB5DFB2}" srcOrd="0" destOrd="1" presId="urn:microsoft.com/office/officeart/2005/8/layout/hProcess6"/>
    <dgm:cxn modelId="{1D312D69-9C1E-45C3-AAE4-861964258EEF}" srcId="{30CB8E28-8BB2-4191-B7D4-FDB51B12E25E}" destId="{D00D774B-25CC-4D5C-8C65-F297A01B5A2C}" srcOrd="0" destOrd="0" parTransId="{A4F31023-D0FB-401D-AEA1-3AB469E0F725}" sibTransId="{A98CAD18-DC1C-4B66-ACF8-00C00E2327CC}"/>
    <dgm:cxn modelId="{7E18A223-7827-412F-802D-BF82E573A2A1}" srcId="{C448AC8C-5F90-42A7-8C08-2DBF12DD5461}" destId="{87DBC7BA-BB33-4069-904D-66FD7D585435}" srcOrd="3" destOrd="0" parTransId="{D89685FA-BEF6-4421-8311-0E27866B4D37}" sibTransId="{1EF6BB48-FC35-43A3-8003-96B558F4CD7F}"/>
    <dgm:cxn modelId="{01297FF0-F643-48F5-9F94-3A97F9ECB449}" type="presOf" srcId="{E8758CC4-1540-4C49-88D4-DCD5A8B869F8}" destId="{5BF1542A-A501-459D-87F7-5ED0D74FACFB}" srcOrd="1" destOrd="1" presId="urn:microsoft.com/office/officeart/2005/8/layout/hProcess6"/>
    <dgm:cxn modelId="{D31FE3A4-5EC3-481A-B76C-C18FF97FDE95}" srcId="{87DBC7BA-BB33-4069-904D-66FD7D585435}" destId="{E8758CC4-1540-4C49-88D4-DCD5A8B869F8}" srcOrd="1" destOrd="0" parTransId="{E33C23A2-5397-4DCD-96E0-B9D9D2639522}" sibTransId="{974E385B-A63C-4477-80FB-E5B24D2141C3}"/>
    <dgm:cxn modelId="{0A0323E8-D31E-490A-8164-B606A12753D6}" srcId="{B5077A69-3384-473D-939D-8F248393810E}" destId="{4F04D010-D2C3-4272-ADE4-480B1B17C387}" srcOrd="1" destOrd="0" parTransId="{0F88C637-20DE-41BB-A4E9-ED18B3F37905}" sibTransId="{4B653DD9-0290-4EB5-92C0-53709CA9463E}"/>
    <dgm:cxn modelId="{D033D326-D268-4719-9173-8D99CFB81816}" type="presOf" srcId="{297EC435-7CE7-4BE5-9FE8-91A5AB4765E9}" destId="{602D9B03-027E-460E-A25E-6F71E8915478}" srcOrd="1" destOrd="1" presId="urn:microsoft.com/office/officeart/2005/8/layout/hProcess6"/>
    <dgm:cxn modelId="{32F2D68F-DB17-40F4-A715-084994FAC10F}" type="presOf" srcId="{2899926A-6F81-4233-AD91-5E5CD95B602A}" destId="{2CB1E4CF-0EE6-49F4-8968-EEF53F26F7E7}" srcOrd="0" destOrd="1" presId="urn:microsoft.com/office/officeart/2005/8/layout/hProcess6"/>
    <dgm:cxn modelId="{1858FB26-D9FD-45C2-ACFA-15A34CCBEC45}" type="presOf" srcId="{3D84511F-4338-4C2D-BF26-FC4CD9533BE4}" destId="{733ED8F6-C231-4954-B78C-61B072217EA4}" srcOrd="0" destOrd="0" presId="urn:microsoft.com/office/officeart/2005/8/layout/hProcess6"/>
    <dgm:cxn modelId="{405D1B2F-71A5-4BED-89AF-017CD1878FFE}" type="presOf" srcId="{053AB47C-8C70-45D3-B773-5636E417827A}" destId="{8D93084B-35A3-4F1F-B201-43B9A865940E}" srcOrd="0" destOrd="0" presId="urn:microsoft.com/office/officeart/2005/8/layout/hProcess6"/>
    <dgm:cxn modelId="{B46A57CB-60D7-47EF-B2B4-5157093541CF}" srcId="{053AB47C-8C70-45D3-B773-5636E417827A}" destId="{BEFCD4D2-D773-4DB3-BB17-293A1C977EBF}" srcOrd="0" destOrd="0" parTransId="{AB5A3390-C3E6-4548-8E3E-EEAFF9069DAE}" sibTransId="{B0B8071D-B864-43C7-BF38-0C7C315A361A}"/>
    <dgm:cxn modelId="{158A4DB2-D470-4124-ACA8-FCB6B3232FAF}" srcId="{30CB8E28-8BB2-4191-B7D4-FDB51B12E25E}" destId="{0922F405-0B84-47AF-8DFC-9F66B13F77E8}" srcOrd="1" destOrd="0" parTransId="{FEB0819C-5FB8-4107-BE9D-26691837DDA5}" sibTransId="{751DE786-528D-4EC9-8059-88A7A922C555}"/>
    <dgm:cxn modelId="{4F0964A0-4922-4F78-AC2A-2F6A3DD3C11B}" type="presOf" srcId="{B5077A69-3384-473D-939D-8F248393810E}" destId="{14D3F62F-E24C-45F7-B29C-2462B204C6D8}" srcOrd="0" destOrd="0" presId="urn:microsoft.com/office/officeart/2005/8/layout/hProcess6"/>
    <dgm:cxn modelId="{A868D815-0B8B-455B-93E2-F9860602D4DA}" type="presOf" srcId="{3DC06E62-8236-4A04-842C-335DEC867E47}" destId="{7131C2FE-FECB-479B-AC09-FD0E0E8ADB05}" srcOrd="0" destOrd="0" presId="urn:microsoft.com/office/officeart/2005/8/layout/hProcess6"/>
    <dgm:cxn modelId="{32542914-414D-431F-8480-3E0F3AE4E7F8}" srcId="{2263A6FB-483E-40ED-A5C4-07621D23FD61}" destId="{94F5402B-01D7-42E3-8B46-8FC6F3BCAB7F}" srcOrd="1" destOrd="0" parTransId="{A00A85C3-94CD-4571-9290-291A434B9EC8}" sibTransId="{7521DDE8-109B-465D-9E32-E1ED737754C5}"/>
    <dgm:cxn modelId="{6B08117B-8B73-4A7E-8A8B-CAC21CD87C94}" type="presOf" srcId="{BEFCD4D2-D773-4DB3-BB17-293A1C977EBF}" destId="{602D9B03-027E-460E-A25E-6F71E8915478}" srcOrd="1" destOrd="0" presId="urn:microsoft.com/office/officeart/2005/8/layout/hProcess6"/>
    <dgm:cxn modelId="{3E7459CF-A89C-4C59-B515-82EB464F57D8}" srcId="{7EA1E502-7277-4C8B-BBA3-84A959341296}" destId="{E11767B0-7B49-42B9-B042-5650BC770845}" srcOrd="0" destOrd="0" parTransId="{594AC798-4572-47AE-B53B-CC7F1547569A}" sibTransId="{BA08B24A-DDB6-4D44-A473-1746EAC50DF2}"/>
    <dgm:cxn modelId="{FFFF0CF1-9B5A-422E-8586-B6ABA7C225B0}" srcId="{B5077A69-3384-473D-939D-8F248393810E}" destId="{3DC06E62-8236-4A04-842C-335DEC867E47}" srcOrd="0" destOrd="0" parTransId="{0E8C9D13-296E-40EE-87AE-E7BFB9F14BBB}" sibTransId="{35C315A6-6E54-4302-9F37-F54A6B3FFD20}"/>
    <dgm:cxn modelId="{14FCA4B4-0A7E-46C9-BD2D-7ED8E09A8112}" type="presOf" srcId="{ADA84F12-D51E-46C5-8071-8C4AEBC973B2}" destId="{B6C9EBB9-AF36-4C55-BCD7-042BE87F3575}" srcOrd="1" destOrd="0" presId="urn:microsoft.com/office/officeart/2005/8/layout/hProcess6"/>
    <dgm:cxn modelId="{E9D6CAB2-2D7F-4F63-916D-A67B56939BBA}" type="presOf" srcId="{E8758CC4-1540-4C49-88D4-DCD5A8B869F8}" destId="{733ED8F6-C231-4954-B78C-61B072217EA4}" srcOrd="0" destOrd="1" presId="urn:microsoft.com/office/officeart/2005/8/layout/hProcess6"/>
    <dgm:cxn modelId="{9B34E130-7420-49D4-B02C-872B1AB503BA}" type="presOf" srcId="{4F04D010-D2C3-4272-ADE4-480B1B17C387}" destId="{DD9AEC8E-AE42-409C-8D26-E250A82E6F99}" srcOrd="1" destOrd="1" presId="urn:microsoft.com/office/officeart/2005/8/layout/hProcess6"/>
    <dgm:cxn modelId="{D5142CEB-EFE2-431E-AA24-55E66256A749}" type="presOf" srcId="{C448AC8C-5F90-42A7-8C08-2DBF12DD5461}" destId="{0B19C6FE-76B0-4AD4-9EEA-1B12BB0F1CD4}" srcOrd="0" destOrd="0" presId="urn:microsoft.com/office/officeart/2005/8/layout/hProcess6"/>
    <dgm:cxn modelId="{E2076919-9ADD-4533-B351-B54A07AF68BB}" type="presOf" srcId="{94F5402B-01D7-42E3-8B46-8FC6F3BCAB7F}" destId="{B6C9EBB9-AF36-4C55-BCD7-042BE87F3575}" srcOrd="1" destOrd="1" presId="urn:microsoft.com/office/officeart/2005/8/layout/hProcess6"/>
    <dgm:cxn modelId="{6A610B50-D4AF-44BD-BE41-A20F07CEA438}" type="presOf" srcId="{BEFCD4D2-D773-4DB3-BB17-293A1C977EBF}" destId="{CD4F357C-04D3-4005-A5BE-4E8D616ADA9C}" srcOrd="0" destOrd="0" presId="urn:microsoft.com/office/officeart/2005/8/layout/hProcess6"/>
    <dgm:cxn modelId="{846CD1D5-00D1-4B17-96C2-BBF078947DD4}" srcId="{30CB8E28-8BB2-4191-B7D4-FDB51B12E25E}" destId="{90525679-67D1-4434-98CE-794086447E23}" srcOrd="2" destOrd="0" parTransId="{EC35ED8C-DE41-4850-8DAE-46A77DF1794E}" sibTransId="{EC099CD4-4AA3-449C-8529-8143F210CCED}"/>
    <dgm:cxn modelId="{8506BA7F-849C-4706-924C-40890221C7DA}" type="presOf" srcId="{E11767B0-7B49-42B9-B042-5650BC770845}" destId="{23F15FB1-A693-4C5F-8C0C-692C7F6CDA87}" srcOrd="1" destOrd="0" presId="urn:microsoft.com/office/officeart/2005/8/layout/hProcess6"/>
    <dgm:cxn modelId="{60183E24-1175-4580-84DC-6D0DAE4185B5}" type="presOf" srcId="{AFDED94B-475E-4C67-BF79-73D436F2B139}" destId="{4820B00D-D3F8-4FD2-AB31-F27344CBB017}" srcOrd="0" destOrd="0" presId="urn:microsoft.com/office/officeart/2005/8/layout/hProcess6"/>
    <dgm:cxn modelId="{63B97877-61BC-4560-A704-AE7002E87815}" type="presOf" srcId="{3DC06E62-8236-4A04-842C-335DEC867E47}" destId="{DD9AEC8E-AE42-409C-8D26-E250A82E6F99}" srcOrd="1" destOrd="0" presId="urn:microsoft.com/office/officeart/2005/8/layout/hProcess6"/>
    <dgm:cxn modelId="{61600BD3-6119-4ADB-B91E-393AE37BEA6F}" type="presOf" srcId="{2899926A-6F81-4233-AD91-5E5CD95B602A}" destId="{A93B5BBC-CC8A-495B-A849-1F2C4C4B02D9}" srcOrd="1" destOrd="1" presId="urn:microsoft.com/office/officeart/2005/8/layout/hProcess6"/>
    <dgm:cxn modelId="{E930E2D6-6175-41FB-B61F-D48B40CDB6EE}" type="presOf" srcId="{0922F405-0B84-47AF-8DFC-9F66B13F77E8}" destId="{868F8EF5-E7D1-4C61-8714-26B23C74198C}" srcOrd="0" destOrd="1" presId="urn:microsoft.com/office/officeart/2005/8/layout/hProcess6"/>
    <dgm:cxn modelId="{43C2C409-6318-4693-AB62-1A03B9E841BB}" srcId="{C448AC8C-5F90-42A7-8C08-2DBF12DD5461}" destId="{7EA1E502-7277-4C8B-BBA3-84A959341296}" srcOrd="2" destOrd="0" parTransId="{2BAA7985-E3FC-4924-9DB3-A8EBA2701EE1}" sibTransId="{6A30DB85-CE60-4FB3-89C1-55CF07E51893}"/>
    <dgm:cxn modelId="{C8F03A82-B9E4-4935-9B0F-47089BDE10B2}" srcId="{AFDED94B-475E-4C67-BF79-73D436F2B139}" destId="{34FC60E8-CCCF-4A03-A883-9BCF57435BD7}" srcOrd="0" destOrd="0" parTransId="{F19FC342-571D-4A9B-8A8E-7F1E09D207D2}" sibTransId="{AD141814-A00C-46E6-9153-F987B98DFB15}"/>
    <dgm:cxn modelId="{65904A8E-EB7F-408B-8241-3CF47E99D16E}" type="presOf" srcId="{87DBC7BA-BB33-4069-904D-66FD7D585435}" destId="{9EB72FAE-A3B0-4078-B1A5-FA62E4EE265A}" srcOrd="0" destOrd="0" presId="urn:microsoft.com/office/officeart/2005/8/layout/hProcess6"/>
    <dgm:cxn modelId="{C8148EEB-F4C2-400E-B524-52B4CBD02690}" type="presOf" srcId="{30CB8E28-8BB2-4191-B7D4-FDB51B12E25E}" destId="{D576596B-33FD-4BF3-BB86-A86850D3314D}" srcOrd="0" destOrd="0" presId="urn:microsoft.com/office/officeart/2005/8/layout/hProcess6"/>
    <dgm:cxn modelId="{FB5DCD6F-3179-4943-8B01-E3D9BA1AD85B}" type="presOf" srcId="{90525679-67D1-4434-98CE-794086447E23}" destId="{868F8EF5-E7D1-4C61-8714-26B23C74198C}" srcOrd="0" destOrd="2" presId="urn:microsoft.com/office/officeart/2005/8/layout/hProcess6"/>
    <dgm:cxn modelId="{169B27F4-9152-41D1-93BC-25DB43148256}" type="presOf" srcId="{2263A6FB-483E-40ED-A5C4-07621D23FD61}" destId="{083E20BD-785A-44EA-823A-7A69C8E37D47}" srcOrd="0" destOrd="0" presId="urn:microsoft.com/office/officeart/2005/8/layout/hProcess6"/>
    <dgm:cxn modelId="{75903B6E-476E-4358-866A-F6EB97599547}" type="presParOf" srcId="{0B19C6FE-76B0-4AD4-9EEA-1B12BB0F1CD4}" destId="{4E95496B-05EB-4F66-9CA2-5C0E38245B6D}" srcOrd="0" destOrd="0" presId="urn:microsoft.com/office/officeart/2005/8/layout/hProcess6"/>
    <dgm:cxn modelId="{1066D2D6-012D-4026-9074-25E2228A6DCD}" type="presParOf" srcId="{4E95496B-05EB-4F66-9CA2-5C0E38245B6D}" destId="{8A5B557B-DAF8-454F-A9B6-73EE06DB69B9}" srcOrd="0" destOrd="0" presId="urn:microsoft.com/office/officeart/2005/8/layout/hProcess6"/>
    <dgm:cxn modelId="{270CC878-1D52-4FB7-82BD-65C21715AB19}" type="presParOf" srcId="{4E95496B-05EB-4F66-9CA2-5C0E38245B6D}" destId="{7131C2FE-FECB-479B-AC09-FD0E0E8ADB05}" srcOrd="1" destOrd="0" presId="urn:microsoft.com/office/officeart/2005/8/layout/hProcess6"/>
    <dgm:cxn modelId="{60BC518D-4CC5-4F9A-8493-F688DCD7137F}" type="presParOf" srcId="{4E95496B-05EB-4F66-9CA2-5C0E38245B6D}" destId="{DD9AEC8E-AE42-409C-8D26-E250A82E6F99}" srcOrd="2" destOrd="0" presId="urn:microsoft.com/office/officeart/2005/8/layout/hProcess6"/>
    <dgm:cxn modelId="{CCA4EC98-D4F2-4BBF-831F-A1B88DF4F017}" type="presParOf" srcId="{4E95496B-05EB-4F66-9CA2-5C0E38245B6D}" destId="{14D3F62F-E24C-45F7-B29C-2462B204C6D8}" srcOrd="3" destOrd="0" presId="urn:microsoft.com/office/officeart/2005/8/layout/hProcess6"/>
    <dgm:cxn modelId="{B7CA094E-4E0C-4689-B5DC-CB7E8D3EC8AD}" type="presParOf" srcId="{0B19C6FE-76B0-4AD4-9EEA-1B12BB0F1CD4}" destId="{0523503A-36AF-47B4-8BD5-C52674B95F4F}" srcOrd="1" destOrd="0" presId="urn:microsoft.com/office/officeart/2005/8/layout/hProcess6"/>
    <dgm:cxn modelId="{5053543C-BEFB-48E2-9DC5-E8C3F05ED22E}" type="presParOf" srcId="{0B19C6FE-76B0-4AD4-9EEA-1B12BB0F1CD4}" destId="{3A56F8FF-1141-432F-BCF7-1F271EEA41E1}" srcOrd="2" destOrd="0" presId="urn:microsoft.com/office/officeart/2005/8/layout/hProcess6"/>
    <dgm:cxn modelId="{E47CE1D3-12C7-487B-8769-32C3C3AD3A2D}" type="presParOf" srcId="{3A56F8FF-1141-432F-BCF7-1F271EEA41E1}" destId="{FD666726-DCDD-4C7F-B599-9C161F793F24}" srcOrd="0" destOrd="0" presId="urn:microsoft.com/office/officeart/2005/8/layout/hProcess6"/>
    <dgm:cxn modelId="{4E03EAA3-BC59-4986-B576-6770A06B2347}" type="presParOf" srcId="{3A56F8FF-1141-432F-BCF7-1F271EEA41E1}" destId="{CD4F357C-04D3-4005-A5BE-4E8D616ADA9C}" srcOrd="1" destOrd="0" presId="urn:microsoft.com/office/officeart/2005/8/layout/hProcess6"/>
    <dgm:cxn modelId="{CE674E26-2C57-4FB8-A0C5-3A5614FBB3FF}" type="presParOf" srcId="{3A56F8FF-1141-432F-BCF7-1F271EEA41E1}" destId="{602D9B03-027E-460E-A25E-6F71E8915478}" srcOrd="2" destOrd="0" presId="urn:microsoft.com/office/officeart/2005/8/layout/hProcess6"/>
    <dgm:cxn modelId="{4FA44BB5-95D1-4546-92E0-F6B847168EAA}" type="presParOf" srcId="{3A56F8FF-1141-432F-BCF7-1F271EEA41E1}" destId="{8D93084B-35A3-4F1F-B201-43B9A865940E}" srcOrd="3" destOrd="0" presId="urn:microsoft.com/office/officeart/2005/8/layout/hProcess6"/>
    <dgm:cxn modelId="{E2207D64-D8E7-4307-BD0C-AE713BE237B8}" type="presParOf" srcId="{0B19C6FE-76B0-4AD4-9EEA-1B12BB0F1CD4}" destId="{AF1B72C8-9EE7-4645-958E-8B9D1DB9E289}" srcOrd="3" destOrd="0" presId="urn:microsoft.com/office/officeart/2005/8/layout/hProcess6"/>
    <dgm:cxn modelId="{DBFD8D38-10B4-4803-A167-BEA95D9411C2}" type="presParOf" srcId="{0B19C6FE-76B0-4AD4-9EEA-1B12BB0F1CD4}" destId="{69ED2B09-8D2F-4EA0-8F7E-6F5DE5F9E8A7}" srcOrd="4" destOrd="0" presId="urn:microsoft.com/office/officeart/2005/8/layout/hProcess6"/>
    <dgm:cxn modelId="{D63CA149-D5FD-47E3-B7C9-BAED52420102}" type="presParOf" srcId="{69ED2B09-8D2F-4EA0-8F7E-6F5DE5F9E8A7}" destId="{1F3DE2DD-1A74-42FB-ACB1-79C6DDF24F6A}" srcOrd="0" destOrd="0" presId="urn:microsoft.com/office/officeart/2005/8/layout/hProcess6"/>
    <dgm:cxn modelId="{50C7EC17-F161-4F10-B388-DFB0DF803340}" type="presParOf" srcId="{69ED2B09-8D2F-4EA0-8F7E-6F5DE5F9E8A7}" destId="{FBC7666C-3655-4A2C-A9E4-168DA9916703}" srcOrd="1" destOrd="0" presId="urn:microsoft.com/office/officeart/2005/8/layout/hProcess6"/>
    <dgm:cxn modelId="{90B38711-2368-4CBB-9BB4-025202666A08}" type="presParOf" srcId="{69ED2B09-8D2F-4EA0-8F7E-6F5DE5F9E8A7}" destId="{23F15FB1-A693-4C5F-8C0C-692C7F6CDA87}" srcOrd="2" destOrd="0" presId="urn:microsoft.com/office/officeart/2005/8/layout/hProcess6"/>
    <dgm:cxn modelId="{00AC3931-712C-4040-8FB9-488130EC1EE3}" type="presParOf" srcId="{69ED2B09-8D2F-4EA0-8F7E-6F5DE5F9E8A7}" destId="{643F15B5-4BF5-4599-97C9-5B1F1080A60A}" srcOrd="3" destOrd="0" presId="urn:microsoft.com/office/officeart/2005/8/layout/hProcess6"/>
    <dgm:cxn modelId="{199836D8-7F5B-410D-85A1-8C8F4DD6B40A}" type="presParOf" srcId="{0B19C6FE-76B0-4AD4-9EEA-1B12BB0F1CD4}" destId="{2D81111D-C9C5-4D67-BD79-DA8037ED8352}" srcOrd="5" destOrd="0" presId="urn:microsoft.com/office/officeart/2005/8/layout/hProcess6"/>
    <dgm:cxn modelId="{3CE13713-7861-4533-8C14-90B39D9BA485}" type="presParOf" srcId="{0B19C6FE-76B0-4AD4-9EEA-1B12BB0F1CD4}" destId="{F9EE26FF-49CA-42BE-8F15-478AA3EBA5B8}" srcOrd="6" destOrd="0" presId="urn:microsoft.com/office/officeart/2005/8/layout/hProcess6"/>
    <dgm:cxn modelId="{5F9A62A0-FD41-4431-A092-F7BB8378FE25}" type="presParOf" srcId="{F9EE26FF-49CA-42BE-8F15-478AA3EBA5B8}" destId="{ACC5A80C-818E-4CDE-9A20-A93D38CBAB70}" srcOrd="0" destOrd="0" presId="urn:microsoft.com/office/officeart/2005/8/layout/hProcess6"/>
    <dgm:cxn modelId="{C7168EE1-90A5-40C2-867E-702DEC0A880D}" type="presParOf" srcId="{F9EE26FF-49CA-42BE-8F15-478AA3EBA5B8}" destId="{733ED8F6-C231-4954-B78C-61B072217EA4}" srcOrd="1" destOrd="0" presId="urn:microsoft.com/office/officeart/2005/8/layout/hProcess6"/>
    <dgm:cxn modelId="{E6B82D5E-4F62-4557-95DD-809C732A523B}" type="presParOf" srcId="{F9EE26FF-49CA-42BE-8F15-478AA3EBA5B8}" destId="{5BF1542A-A501-459D-87F7-5ED0D74FACFB}" srcOrd="2" destOrd="0" presId="urn:microsoft.com/office/officeart/2005/8/layout/hProcess6"/>
    <dgm:cxn modelId="{96803D8D-7797-4002-9579-4D5073A7BBD0}" type="presParOf" srcId="{F9EE26FF-49CA-42BE-8F15-478AA3EBA5B8}" destId="{9EB72FAE-A3B0-4078-B1A5-FA62E4EE265A}" srcOrd="3" destOrd="0" presId="urn:microsoft.com/office/officeart/2005/8/layout/hProcess6"/>
    <dgm:cxn modelId="{C122D709-5F0E-497F-A896-BFE96B7E511D}" type="presParOf" srcId="{0B19C6FE-76B0-4AD4-9EEA-1B12BB0F1CD4}" destId="{EBE8A093-4113-435B-995E-FBF3E3503ED3}" srcOrd="7" destOrd="0" presId="urn:microsoft.com/office/officeart/2005/8/layout/hProcess6"/>
    <dgm:cxn modelId="{DFBD0B59-A4BC-46BD-95D8-A63BF4539F07}" type="presParOf" srcId="{0B19C6FE-76B0-4AD4-9EEA-1B12BB0F1CD4}" destId="{35208EB3-4D09-40D4-A434-F498437031FD}" srcOrd="8" destOrd="0" presId="urn:microsoft.com/office/officeart/2005/8/layout/hProcess6"/>
    <dgm:cxn modelId="{38DA7413-77CF-4CB8-901F-57EBB7969560}" type="presParOf" srcId="{35208EB3-4D09-40D4-A434-F498437031FD}" destId="{17BCB8A8-0217-44E4-BA5F-1145107F9A29}" srcOrd="0" destOrd="0" presId="urn:microsoft.com/office/officeart/2005/8/layout/hProcess6"/>
    <dgm:cxn modelId="{8E154095-0B70-4C8E-9BE4-3296B74E6BA0}" type="presParOf" srcId="{35208EB3-4D09-40D4-A434-F498437031FD}" destId="{9C7DF20A-7526-4E39-8296-65821BB5DFB2}" srcOrd="1" destOrd="0" presId="urn:microsoft.com/office/officeart/2005/8/layout/hProcess6"/>
    <dgm:cxn modelId="{E2C420CD-C89B-4152-A6DE-AC22F7B626A0}" type="presParOf" srcId="{35208EB3-4D09-40D4-A434-F498437031FD}" destId="{B6C9EBB9-AF36-4C55-BCD7-042BE87F3575}" srcOrd="2" destOrd="0" presId="urn:microsoft.com/office/officeart/2005/8/layout/hProcess6"/>
    <dgm:cxn modelId="{2B5D2670-763D-42A8-8CAD-845FB46B43F4}" type="presParOf" srcId="{35208EB3-4D09-40D4-A434-F498437031FD}" destId="{083E20BD-785A-44EA-823A-7A69C8E37D47}" srcOrd="3" destOrd="0" presId="urn:microsoft.com/office/officeart/2005/8/layout/hProcess6"/>
    <dgm:cxn modelId="{A9FE2E0C-323B-4347-BE48-7467BE864045}" type="presParOf" srcId="{0B19C6FE-76B0-4AD4-9EEA-1B12BB0F1CD4}" destId="{7B238EFD-F320-4FE8-8973-A5C5F04F258D}" srcOrd="9" destOrd="0" presId="urn:microsoft.com/office/officeart/2005/8/layout/hProcess6"/>
    <dgm:cxn modelId="{F53AEA0A-57FE-41AD-88D7-8D733D629504}" type="presParOf" srcId="{0B19C6FE-76B0-4AD4-9EEA-1B12BB0F1CD4}" destId="{8D834A7E-A63E-48AE-95CE-C0AA2E74C287}" srcOrd="10" destOrd="0" presId="urn:microsoft.com/office/officeart/2005/8/layout/hProcess6"/>
    <dgm:cxn modelId="{F78423C5-69C3-40B9-ADAF-4C8814D1B62C}" type="presParOf" srcId="{8D834A7E-A63E-48AE-95CE-C0AA2E74C287}" destId="{95C2F6A1-2FDA-414D-A803-EFD730F0A667}" srcOrd="0" destOrd="0" presId="urn:microsoft.com/office/officeart/2005/8/layout/hProcess6"/>
    <dgm:cxn modelId="{8F3A6CCB-D739-4CB0-A00C-6C16D0D23CDF}" type="presParOf" srcId="{8D834A7E-A63E-48AE-95CE-C0AA2E74C287}" destId="{868F8EF5-E7D1-4C61-8714-26B23C74198C}" srcOrd="1" destOrd="0" presId="urn:microsoft.com/office/officeart/2005/8/layout/hProcess6"/>
    <dgm:cxn modelId="{C583AFFB-7DB6-4A77-BB89-B0976D38F232}" type="presParOf" srcId="{8D834A7E-A63E-48AE-95CE-C0AA2E74C287}" destId="{AE192837-3392-4BE2-9CA6-2DE75F88A2B0}" srcOrd="2" destOrd="0" presId="urn:microsoft.com/office/officeart/2005/8/layout/hProcess6"/>
    <dgm:cxn modelId="{3481BA7C-F10F-4333-9962-6134ADD9D0ED}" type="presParOf" srcId="{8D834A7E-A63E-48AE-95CE-C0AA2E74C287}" destId="{D576596B-33FD-4BF3-BB86-A86850D3314D}" srcOrd="3" destOrd="0" presId="urn:microsoft.com/office/officeart/2005/8/layout/hProcess6"/>
    <dgm:cxn modelId="{8DD17359-1DB1-4BFE-B62F-BE539032F36B}" type="presParOf" srcId="{0B19C6FE-76B0-4AD4-9EEA-1B12BB0F1CD4}" destId="{24050F34-5627-4B44-8DDC-0191276A1F94}" srcOrd="11" destOrd="0" presId="urn:microsoft.com/office/officeart/2005/8/layout/hProcess6"/>
    <dgm:cxn modelId="{CB596611-E368-47D0-BDF2-0CBBEDE6DFF8}" type="presParOf" srcId="{0B19C6FE-76B0-4AD4-9EEA-1B12BB0F1CD4}" destId="{257009C4-5481-40E3-B95A-BC1A72A235DC}" srcOrd="12" destOrd="0" presId="urn:microsoft.com/office/officeart/2005/8/layout/hProcess6"/>
    <dgm:cxn modelId="{9A77197F-C4AD-43FF-993B-D2885854E60A}" type="presParOf" srcId="{257009C4-5481-40E3-B95A-BC1A72A235DC}" destId="{CFC4706E-570E-4DF8-BF71-F4D60AE00CA4}" srcOrd="0" destOrd="0" presId="urn:microsoft.com/office/officeart/2005/8/layout/hProcess6"/>
    <dgm:cxn modelId="{1AB65387-821C-4B69-8B50-3495E87B76F6}" type="presParOf" srcId="{257009C4-5481-40E3-B95A-BC1A72A235DC}" destId="{2CB1E4CF-0EE6-49F4-8968-EEF53F26F7E7}" srcOrd="1" destOrd="0" presId="urn:microsoft.com/office/officeart/2005/8/layout/hProcess6"/>
    <dgm:cxn modelId="{82D7368B-2C77-42B4-A3CD-D67745811296}" type="presParOf" srcId="{257009C4-5481-40E3-B95A-BC1A72A235DC}" destId="{A93B5BBC-CC8A-495B-A849-1F2C4C4B02D9}" srcOrd="2" destOrd="0" presId="urn:microsoft.com/office/officeart/2005/8/layout/hProcess6"/>
    <dgm:cxn modelId="{83F33758-3447-494B-825B-7B3D66210750}" type="presParOf" srcId="{257009C4-5481-40E3-B95A-BC1A72A235DC}" destId="{4820B00D-D3F8-4FD2-AB31-F27344CBB01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DEA413-73AB-47FF-B500-AB8AA9EDECAD}" type="doc">
      <dgm:prSet loTypeId="urn:microsoft.com/office/officeart/2005/8/layout/radial6" loCatId="relationship" qsTypeId="urn:microsoft.com/office/officeart/2005/8/quickstyle/3d9" qsCatId="3D" csTypeId="urn:microsoft.com/office/officeart/2005/8/colors/colorful4" csCatId="colorful" phldr="1"/>
      <dgm:spPr/>
    </dgm:pt>
    <dgm:pt modelId="{39FF28C5-A384-4230-9816-0AF78206E28E}">
      <dgm:prSet phldrT="[Text]"/>
      <dgm:spPr/>
      <dgm:t>
        <a:bodyPr/>
        <a:lstStyle/>
        <a:p>
          <a:r>
            <a:rPr lang="en-US" altLang="zh-CN" dirty="0" smtClean="0">
              <a:solidFill>
                <a:schemeClr val="tx1"/>
              </a:solidFill>
            </a:rPr>
            <a:t>IC</a:t>
          </a:r>
          <a:endParaRPr lang="zh-CN" altLang="en-US" dirty="0">
            <a:solidFill>
              <a:schemeClr val="tx1"/>
            </a:solidFill>
          </a:endParaRPr>
        </a:p>
      </dgm:t>
    </dgm:pt>
    <dgm:pt modelId="{CE75FAA4-D57A-4C30-8565-33068E0C610B}" type="parTrans" cxnId="{DCD7372C-9FF2-4D7E-BDF1-560F92B7DD3C}">
      <dgm:prSet/>
      <dgm:spPr/>
      <dgm:t>
        <a:bodyPr/>
        <a:lstStyle/>
        <a:p>
          <a:endParaRPr lang="zh-CN" altLang="en-US"/>
        </a:p>
      </dgm:t>
    </dgm:pt>
    <dgm:pt modelId="{57D0C700-A59A-409D-8A83-22AEF04E1600}" type="sibTrans" cxnId="{DCD7372C-9FF2-4D7E-BDF1-560F92B7DD3C}">
      <dgm:prSet/>
      <dgm:spPr/>
      <dgm:t>
        <a:bodyPr/>
        <a:lstStyle/>
        <a:p>
          <a:endParaRPr lang="zh-CN" altLang="en-US"/>
        </a:p>
      </dgm:t>
    </dgm:pt>
    <dgm:pt modelId="{6464E92E-2E79-4F86-A440-DFC61F80FDA5}">
      <dgm:prSet phldrT="[Text]"/>
      <dgm:spPr/>
      <dgm:t>
        <a:bodyPr/>
        <a:lstStyle/>
        <a:p>
          <a:r>
            <a:rPr lang="zh-CN" altLang="en-US" dirty="0" smtClean="0">
              <a:solidFill>
                <a:schemeClr val="tx1"/>
              </a:solidFill>
            </a:rPr>
            <a:t>外围配件</a:t>
          </a:r>
          <a:endParaRPr lang="zh-CN" altLang="en-US" dirty="0">
            <a:solidFill>
              <a:schemeClr val="tx1"/>
            </a:solidFill>
          </a:endParaRPr>
        </a:p>
      </dgm:t>
    </dgm:pt>
    <dgm:pt modelId="{ED361252-2CF1-4A66-A371-DBE905677D27}" type="parTrans" cxnId="{297B1137-6CAF-4D1A-8D2C-651484034940}">
      <dgm:prSet/>
      <dgm:spPr/>
      <dgm:t>
        <a:bodyPr/>
        <a:lstStyle/>
        <a:p>
          <a:endParaRPr lang="zh-CN" altLang="en-US"/>
        </a:p>
      </dgm:t>
    </dgm:pt>
    <dgm:pt modelId="{FA9268FD-7E25-43CC-A567-102ECBBF4530}" type="sibTrans" cxnId="{297B1137-6CAF-4D1A-8D2C-651484034940}">
      <dgm:prSet/>
      <dgm:spPr/>
      <dgm:t>
        <a:bodyPr/>
        <a:lstStyle/>
        <a:p>
          <a:endParaRPr lang="zh-CN" altLang="en-US"/>
        </a:p>
      </dgm:t>
    </dgm:pt>
    <dgm:pt modelId="{E6543721-A137-4DBB-9477-9AA1FB4A22AD}">
      <dgm:prSet phldrT="[Text]"/>
      <dgm:spPr/>
      <dgm:t>
        <a:bodyPr/>
        <a:lstStyle/>
        <a:p>
          <a:r>
            <a:rPr lang="en-US" altLang="zh-CN" dirty="0" smtClean="0">
              <a:solidFill>
                <a:schemeClr val="tx1"/>
              </a:solidFill>
            </a:rPr>
            <a:t>PCB</a:t>
          </a:r>
          <a:endParaRPr lang="zh-CN" altLang="en-US" dirty="0">
            <a:solidFill>
              <a:schemeClr val="tx1"/>
            </a:solidFill>
          </a:endParaRPr>
        </a:p>
      </dgm:t>
    </dgm:pt>
    <dgm:pt modelId="{592E6DDB-C2AB-4854-9A00-83A92F04E6B0}" type="parTrans" cxnId="{B351BC34-C5E6-44B2-A756-A1F3B9279449}">
      <dgm:prSet/>
      <dgm:spPr/>
      <dgm:t>
        <a:bodyPr/>
        <a:lstStyle/>
        <a:p>
          <a:endParaRPr lang="zh-CN" altLang="en-US"/>
        </a:p>
      </dgm:t>
    </dgm:pt>
    <dgm:pt modelId="{9551BEA8-D5FE-45F3-AB7F-897A9F6AE204}" type="sibTrans" cxnId="{B351BC34-C5E6-44B2-A756-A1F3B9279449}">
      <dgm:prSet/>
      <dgm:spPr/>
      <dgm:t>
        <a:bodyPr/>
        <a:lstStyle/>
        <a:p>
          <a:endParaRPr lang="zh-CN" altLang="en-US"/>
        </a:p>
      </dgm:t>
    </dgm:pt>
    <dgm:pt modelId="{CB8E4868-D758-49BA-8482-471F7325FEB9}">
      <dgm:prSet phldrT="[Text]"/>
      <dgm:spPr/>
      <dgm:t>
        <a:bodyPr/>
        <a:lstStyle/>
        <a:p>
          <a:r>
            <a:rPr lang="zh-CN" altLang="en-US" dirty="0" smtClean="0">
              <a:solidFill>
                <a:schemeClr val="tx1"/>
              </a:solidFill>
            </a:rPr>
            <a:t>外壳</a:t>
          </a:r>
          <a:endParaRPr lang="zh-CN" altLang="en-US" dirty="0">
            <a:solidFill>
              <a:schemeClr val="tx1"/>
            </a:solidFill>
          </a:endParaRPr>
        </a:p>
      </dgm:t>
    </dgm:pt>
    <dgm:pt modelId="{1C23171D-A955-44E6-A5B6-714359948524}" type="parTrans" cxnId="{1B0D1CC2-8CE9-4304-86F0-CD0991E48CBE}">
      <dgm:prSet/>
      <dgm:spPr/>
      <dgm:t>
        <a:bodyPr/>
        <a:lstStyle/>
        <a:p>
          <a:endParaRPr lang="zh-CN" altLang="en-US"/>
        </a:p>
      </dgm:t>
    </dgm:pt>
    <dgm:pt modelId="{5D14BE46-24EC-4853-BDF9-F7AE98376885}" type="sibTrans" cxnId="{1B0D1CC2-8CE9-4304-86F0-CD0991E48CBE}">
      <dgm:prSet/>
      <dgm:spPr/>
      <dgm:t>
        <a:bodyPr/>
        <a:lstStyle/>
        <a:p>
          <a:endParaRPr lang="zh-CN" altLang="en-US"/>
        </a:p>
      </dgm:t>
    </dgm:pt>
    <dgm:pt modelId="{6A55D174-D5FB-4799-8B30-49FD0118CDF2}">
      <dgm:prSet phldrT="[Text]"/>
      <dgm:spPr/>
      <dgm:t>
        <a:bodyPr/>
        <a:lstStyle/>
        <a:p>
          <a:r>
            <a:rPr lang="zh-CN" altLang="en-US" dirty="0" smtClean="0">
              <a:solidFill>
                <a:schemeClr val="tx1"/>
              </a:solidFill>
            </a:rPr>
            <a:t>电子产品</a:t>
          </a:r>
          <a:endParaRPr lang="zh-CN" altLang="en-US" dirty="0">
            <a:solidFill>
              <a:schemeClr val="tx1"/>
            </a:solidFill>
          </a:endParaRPr>
        </a:p>
      </dgm:t>
    </dgm:pt>
    <dgm:pt modelId="{0DF658DB-6A75-4891-A34D-A0497FB6F18B}" type="parTrans" cxnId="{3806650D-439E-4AB2-8590-04CBC08BDB9D}">
      <dgm:prSet/>
      <dgm:spPr/>
      <dgm:t>
        <a:bodyPr/>
        <a:lstStyle/>
        <a:p>
          <a:endParaRPr lang="zh-CN" altLang="en-US"/>
        </a:p>
      </dgm:t>
    </dgm:pt>
    <dgm:pt modelId="{C8B627F0-C83D-475D-A104-009839463A44}" type="sibTrans" cxnId="{3806650D-439E-4AB2-8590-04CBC08BDB9D}">
      <dgm:prSet/>
      <dgm:spPr/>
      <dgm:t>
        <a:bodyPr/>
        <a:lstStyle/>
        <a:p>
          <a:endParaRPr lang="zh-CN" altLang="en-US"/>
        </a:p>
      </dgm:t>
    </dgm:pt>
    <dgm:pt modelId="{B70B7738-ED69-4A1C-8250-548D33046F21}" type="pres">
      <dgm:prSet presAssocID="{A2DEA413-73AB-47FF-B500-AB8AA9EDECAD}" presName="Name0" presStyleCnt="0">
        <dgm:presLayoutVars>
          <dgm:chMax val="1"/>
          <dgm:dir/>
          <dgm:animLvl val="ctr"/>
          <dgm:resizeHandles val="exact"/>
        </dgm:presLayoutVars>
      </dgm:prSet>
      <dgm:spPr/>
    </dgm:pt>
    <dgm:pt modelId="{50760683-BA49-45C5-BF86-795EE126B1C0}" type="pres">
      <dgm:prSet presAssocID="{6A55D174-D5FB-4799-8B30-49FD0118CDF2}" presName="centerShape" presStyleLbl="node0" presStyleIdx="0" presStyleCnt="1"/>
      <dgm:spPr/>
      <dgm:t>
        <a:bodyPr/>
        <a:lstStyle/>
        <a:p>
          <a:endParaRPr lang="zh-CN" altLang="en-US"/>
        </a:p>
      </dgm:t>
    </dgm:pt>
    <dgm:pt modelId="{4EA00C6B-3AC9-4ADA-AEA7-BFA452737D20}" type="pres">
      <dgm:prSet presAssocID="{39FF28C5-A384-4230-9816-0AF78206E28E}" presName="node" presStyleLbl="node1" presStyleIdx="0" presStyleCnt="4">
        <dgm:presLayoutVars>
          <dgm:bulletEnabled val="1"/>
        </dgm:presLayoutVars>
      </dgm:prSet>
      <dgm:spPr/>
      <dgm:t>
        <a:bodyPr/>
        <a:lstStyle/>
        <a:p>
          <a:endParaRPr lang="zh-CN" altLang="en-US"/>
        </a:p>
      </dgm:t>
    </dgm:pt>
    <dgm:pt modelId="{DD92B99B-6410-4D96-A9AB-EE4D5846D230}" type="pres">
      <dgm:prSet presAssocID="{39FF28C5-A384-4230-9816-0AF78206E28E}" presName="dummy" presStyleCnt="0"/>
      <dgm:spPr/>
    </dgm:pt>
    <dgm:pt modelId="{F8537F73-A4D9-47E9-B8F6-6B5AE4E1C0CF}" type="pres">
      <dgm:prSet presAssocID="{57D0C700-A59A-409D-8A83-22AEF04E1600}" presName="sibTrans" presStyleLbl="sibTrans2D1" presStyleIdx="0" presStyleCnt="4"/>
      <dgm:spPr/>
      <dgm:t>
        <a:bodyPr/>
        <a:lstStyle/>
        <a:p>
          <a:endParaRPr lang="zh-CN" altLang="en-US"/>
        </a:p>
      </dgm:t>
    </dgm:pt>
    <dgm:pt modelId="{8A70DE28-0087-4610-8283-4423EEE5D565}" type="pres">
      <dgm:prSet presAssocID="{E6543721-A137-4DBB-9477-9AA1FB4A22AD}" presName="node" presStyleLbl="node1" presStyleIdx="1" presStyleCnt="4">
        <dgm:presLayoutVars>
          <dgm:bulletEnabled val="1"/>
        </dgm:presLayoutVars>
      </dgm:prSet>
      <dgm:spPr/>
      <dgm:t>
        <a:bodyPr/>
        <a:lstStyle/>
        <a:p>
          <a:endParaRPr lang="zh-CN" altLang="en-US"/>
        </a:p>
      </dgm:t>
    </dgm:pt>
    <dgm:pt modelId="{8DB97D8A-9674-49EB-8461-79627511F9D1}" type="pres">
      <dgm:prSet presAssocID="{E6543721-A137-4DBB-9477-9AA1FB4A22AD}" presName="dummy" presStyleCnt="0"/>
      <dgm:spPr/>
    </dgm:pt>
    <dgm:pt modelId="{B84F0813-B889-4DC1-A761-4BAE96B66DC6}" type="pres">
      <dgm:prSet presAssocID="{9551BEA8-D5FE-45F3-AB7F-897A9F6AE204}" presName="sibTrans" presStyleLbl="sibTrans2D1" presStyleIdx="1" presStyleCnt="4"/>
      <dgm:spPr/>
      <dgm:t>
        <a:bodyPr/>
        <a:lstStyle/>
        <a:p>
          <a:endParaRPr lang="zh-CN" altLang="en-US"/>
        </a:p>
      </dgm:t>
    </dgm:pt>
    <dgm:pt modelId="{D2BDE635-F413-43D6-BCAA-559969801B2B}" type="pres">
      <dgm:prSet presAssocID="{6464E92E-2E79-4F86-A440-DFC61F80FDA5}" presName="node" presStyleLbl="node1" presStyleIdx="2" presStyleCnt="4">
        <dgm:presLayoutVars>
          <dgm:bulletEnabled val="1"/>
        </dgm:presLayoutVars>
      </dgm:prSet>
      <dgm:spPr/>
      <dgm:t>
        <a:bodyPr/>
        <a:lstStyle/>
        <a:p>
          <a:endParaRPr lang="zh-CN" altLang="en-US"/>
        </a:p>
      </dgm:t>
    </dgm:pt>
    <dgm:pt modelId="{F6216074-502D-46F5-A2AF-7E2D4D8F7FD7}" type="pres">
      <dgm:prSet presAssocID="{6464E92E-2E79-4F86-A440-DFC61F80FDA5}" presName="dummy" presStyleCnt="0"/>
      <dgm:spPr/>
    </dgm:pt>
    <dgm:pt modelId="{4772B9A1-3F1E-4E9B-BF34-A5FB2D072A11}" type="pres">
      <dgm:prSet presAssocID="{FA9268FD-7E25-43CC-A567-102ECBBF4530}" presName="sibTrans" presStyleLbl="sibTrans2D1" presStyleIdx="2" presStyleCnt="4"/>
      <dgm:spPr/>
      <dgm:t>
        <a:bodyPr/>
        <a:lstStyle/>
        <a:p>
          <a:endParaRPr lang="zh-CN" altLang="en-US"/>
        </a:p>
      </dgm:t>
    </dgm:pt>
    <dgm:pt modelId="{AB5E2AC1-62F8-4AC6-AAF4-BC0C03A8C82C}" type="pres">
      <dgm:prSet presAssocID="{CB8E4868-D758-49BA-8482-471F7325FEB9}" presName="node" presStyleLbl="node1" presStyleIdx="3" presStyleCnt="4">
        <dgm:presLayoutVars>
          <dgm:bulletEnabled val="1"/>
        </dgm:presLayoutVars>
      </dgm:prSet>
      <dgm:spPr/>
      <dgm:t>
        <a:bodyPr/>
        <a:lstStyle/>
        <a:p>
          <a:endParaRPr lang="zh-CN" altLang="en-US"/>
        </a:p>
      </dgm:t>
    </dgm:pt>
    <dgm:pt modelId="{46B1071C-3173-473F-971E-33DD5907781E}" type="pres">
      <dgm:prSet presAssocID="{CB8E4868-D758-49BA-8482-471F7325FEB9}" presName="dummy" presStyleCnt="0"/>
      <dgm:spPr/>
    </dgm:pt>
    <dgm:pt modelId="{F58639E7-9E83-4EAF-BE86-405D9A44471A}" type="pres">
      <dgm:prSet presAssocID="{5D14BE46-24EC-4853-BDF9-F7AE98376885}" presName="sibTrans" presStyleLbl="sibTrans2D1" presStyleIdx="3" presStyleCnt="4"/>
      <dgm:spPr/>
      <dgm:t>
        <a:bodyPr/>
        <a:lstStyle/>
        <a:p>
          <a:endParaRPr lang="zh-CN" altLang="en-US"/>
        </a:p>
      </dgm:t>
    </dgm:pt>
  </dgm:ptLst>
  <dgm:cxnLst>
    <dgm:cxn modelId="{9509271F-2E0D-40EB-B609-189836FF37D5}" type="presOf" srcId="{6464E92E-2E79-4F86-A440-DFC61F80FDA5}" destId="{D2BDE635-F413-43D6-BCAA-559969801B2B}" srcOrd="0" destOrd="0" presId="urn:microsoft.com/office/officeart/2005/8/layout/radial6"/>
    <dgm:cxn modelId="{297B1137-6CAF-4D1A-8D2C-651484034940}" srcId="{6A55D174-D5FB-4799-8B30-49FD0118CDF2}" destId="{6464E92E-2E79-4F86-A440-DFC61F80FDA5}" srcOrd="2" destOrd="0" parTransId="{ED361252-2CF1-4A66-A371-DBE905677D27}" sibTransId="{FA9268FD-7E25-43CC-A567-102ECBBF4530}"/>
    <dgm:cxn modelId="{370EA325-7A77-42D2-A82F-BD32B26D1876}" type="presOf" srcId="{39FF28C5-A384-4230-9816-0AF78206E28E}" destId="{4EA00C6B-3AC9-4ADA-AEA7-BFA452737D20}" srcOrd="0" destOrd="0" presId="urn:microsoft.com/office/officeart/2005/8/layout/radial6"/>
    <dgm:cxn modelId="{F49BE24F-74BF-4520-B930-2B382FA9DD57}" type="presOf" srcId="{A2DEA413-73AB-47FF-B500-AB8AA9EDECAD}" destId="{B70B7738-ED69-4A1C-8250-548D33046F21}" srcOrd="0" destOrd="0" presId="urn:microsoft.com/office/officeart/2005/8/layout/radial6"/>
    <dgm:cxn modelId="{1B0D1CC2-8CE9-4304-86F0-CD0991E48CBE}" srcId="{6A55D174-D5FB-4799-8B30-49FD0118CDF2}" destId="{CB8E4868-D758-49BA-8482-471F7325FEB9}" srcOrd="3" destOrd="0" parTransId="{1C23171D-A955-44E6-A5B6-714359948524}" sibTransId="{5D14BE46-24EC-4853-BDF9-F7AE98376885}"/>
    <dgm:cxn modelId="{4368E652-243E-4E66-BF14-B4A955E1EFB4}" type="presOf" srcId="{CB8E4868-D758-49BA-8482-471F7325FEB9}" destId="{AB5E2AC1-62F8-4AC6-AAF4-BC0C03A8C82C}" srcOrd="0" destOrd="0" presId="urn:microsoft.com/office/officeart/2005/8/layout/radial6"/>
    <dgm:cxn modelId="{772330EE-3956-4559-BC7E-6360DED40A78}" type="presOf" srcId="{9551BEA8-D5FE-45F3-AB7F-897A9F6AE204}" destId="{B84F0813-B889-4DC1-A761-4BAE96B66DC6}" srcOrd="0" destOrd="0" presId="urn:microsoft.com/office/officeart/2005/8/layout/radial6"/>
    <dgm:cxn modelId="{30B1ACD3-D160-4C50-9382-67D527C6CC99}" type="presOf" srcId="{FA9268FD-7E25-43CC-A567-102ECBBF4530}" destId="{4772B9A1-3F1E-4E9B-BF34-A5FB2D072A11}" srcOrd="0" destOrd="0" presId="urn:microsoft.com/office/officeart/2005/8/layout/radial6"/>
    <dgm:cxn modelId="{DCD7372C-9FF2-4D7E-BDF1-560F92B7DD3C}" srcId="{6A55D174-D5FB-4799-8B30-49FD0118CDF2}" destId="{39FF28C5-A384-4230-9816-0AF78206E28E}" srcOrd="0" destOrd="0" parTransId="{CE75FAA4-D57A-4C30-8565-33068E0C610B}" sibTransId="{57D0C700-A59A-409D-8A83-22AEF04E1600}"/>
    <dgm:cxn modelId="{E1627DB3-A4C6-4507-87D0-C43CE3037240}" type="presOf" srcId="{57D0C700-A59A-409D-8A83-22AEF04E1600}" destId="{F8537F73-A4D9-47E9-B8F6-6B5AE4E1C0CF}" srcOrd="0" destOrd="0" presId="urn:microsoft.com/office/officeart/2005/8/layout/radial6"/>
    <dgm:cxn modelId="{05756B4A-7582-47F4-A371-FE3A00F8EF6D}" type="presOf" srcId="{E6543721-A137-4DBB-9477-9AA1FB4A22AD}" destId="{8A70DE28-0087-4610-8283-4423EEE5D565}" srcOrd="0" destOrd="0" presId="urn:microsoft.com/office/officeart/2005/8/layout/radial6"/>
    <dgm:cxn modelId="{B351BC34-C5E6-44B2-A756-A1F3B9279449}" srcId="{6A55D174-D5FB-4799-8B30-49FD0118CDF2}" destId="{E6543721-A137-4DBB-9477-9AA1FB4A22AD}" srcOrd="1" destOrd="0" parTransId="{592E6DDB-C2AB-4854-9A00-83A92F04E6B0}" sibTransId="{9551BEA8-D5FE-45F3-AB7F-897A9F6AE204}"/>
    <dgm:cxn modelId="{0A1EA3BC-B979-48B4-BEF9-E1368CF7BB76}" type="presOf" srcId="{5D14BE46-24EC-4853-BDF9-F7AE98376885}" destId="{F58639E7-9E83-4EAF-BE86-405D9A44471A}" srcOrd="0" destOrd="0" presId="urn:microsoft.com/office/officeart/2005/8/layout/radial6"/>
    <dgm:cxn modelId="{3806650D-439E-4AB2-8590-04CBC08BDB9D}" srcId="{A2DEA413-73AB-47FF-B500-AB8AA9EDECAD}" destId="{6A55D174-D5FB-4799-8B30-49FD0118CDF2}" srcOrd="0" destOrd="0" parTransId="{0DF658DB-6A75-4891-A34D-A0497FB6F18B}" sibTransId="{C8B627F0-C83D-475D-A104-009839463A44}"/>
    <dgm:cxn modelId="{897C40CD-4E4E-40D0-A326-7379D4A57D01}" type="presOf" srcId="{6A55D174-D5FB-4799-8B30-49FD0118CDF2}" destId="{50760683-BA49-45C5-BF86-795EE126B1C0}" srcOrd="0" destOrd="0" presId="urn:microsoft.com/office/officeart/2005/8/layout/radial6"/>
    <dgm:cxn modelId="{4A2268D2-0E27-4692-ACAF-4C512853C514}" type="presParOf" srcId="{B70B7738-ED69-4A1C-8250-548D33046F21}" destId="{50760683-BA49-45C5-BF86-795EE126B1C0}" srcOrd="0" destOrd="0" presId="urn:microsoft.com/office/officeart/2005/8/layout/radial6"/>
    <dgm:cxn modelId="{AF8D849E-22A8-47F1-BEA8-F0FEBB772136}" type="presParOf" srcId="{B70B7738-ED69-4A1C-8250-548D33046F21}" destId="{4EA00C6B-3AC9-4ADA-AEA7-BFA452737D20}" srcOrd="1" destOrd="0" presId="urn:microsoft.com/office/officeart/2005/8/layout/radial6"/>
    <dgm:cxn modelId="{07F05B26-CFD7-48E6-BC85-6116F12A0D3C}" type="presParOf" srcId="{B70B7738-ED69-4A1C-8250-548D33046F21}" destId="{DD92B99B-6410-4D96-A9AB-EE4D5846D230}" srcOrd="2" destOrd="0" presId="urn:microsoft.com/office/officeart/2005/8/layout/radial6"/>
    <dgm:cxn modelId="{E346FBF1-70E2-44CB-A6A3-C0DC6400E2FD}" type="presParOf" srcId="{B70B7738-ED69-4A1C-8250-548D33046F21}" destId="{F8537F73-A4D9-47E9-B8F6-6B5AE4E1C0CF}" srcOrd="3" destOrd="0" presId="urn:microsoft.com/office/officeart/2005/8/layout/radial6"/>
    <dgm:cxn modelId="{DE56BFC0-9AFD-4EE7-9A83-64331A6960E1}" type="presParOf" srcId="{B70B7738-ED69-4A1C-8250-548D33046F21}" destId="{8A70DE28-0087-4610-8283-4423EEE5D565}" srcOrd="4" destOrd="0" presId="urn:microsoft.com/office/officeart/2005/8/layout/radial6"/>
    <dgm:cxn modelId="{5A354362-1969-44E7-BD72-8B1894EA8642}" type="presParOf" srcId="{B70B7738-ED69-4A1C-8250-548D33046F21}" destId="{8DB97D8A-9674-49EB-8461-79627511F9D1}" srcOrd="5" destOrd="0" presId="urn:microsoft.com/office/officeart/2005/8/layout/radial6"/>
    <dgm:cxn modelId="{8804D3A5-79CD-4736-9ADA-07B37EC70B64}" type="presParOf" srcId="{B70B7738-ED69-4A1C-8250-548D33046F21}" destId="{B84F0813-B889-4DC1-A761-4BAE96B66DC6}" srcOrd="6" destOrd="0" presId="urn:microsoft.com/office/officeart/2005/8/layout/radial6"/>
    <dgm:cxn modelId="{556BEC54-B874-41BF-9711-6BD40A0ECFD0}" type="presParOf" srcId="{B70B7738-ED69-4A1C-8250-548D33046F21}" destId="{D2BDE635-F413-43D6-BCAA-559969801B2B}" srcOrd="7" destOrd="0" presId="urn:microsoft.com/office/officeart/2005/8/layout/radial6"/>
    <dgm:cxn modelId="{F979A063-CA08-4801-9EF2-414B10892210}" type="presParOf" srcId="{B70B7738-ED69-4A1C-8250-548D33046F21}" destId="{F6216074-502D-46F5-A2AF-7E2D4D8F7FD7}" srcOrd="8" destOrd="0" presId="urn:microsoft.com/office/officeart/2005/8/layout/radial6"/>
    <dgm:cxn modelId="{C5085573-666B-42A0-AAAA-A0C5FF42C48A}" type="presParOf" srcId="{B70B7738-ED69-4A1C-8250-548D33046F21}" destId="{4772B9A1-3F1E-4E9B-BF34-A5FB2D072A11}" srcOrd="9" destOrd="0" presId="urn:microsoft.com/office/officeart/2005/8/layout/radial6"/>
    <dgm:cxn modelId="{A2E47ACD-61CD-4B3A-911D-4A9E3F5CEED1}" type="presParOf" srcId="{B70B7738-ED69-4A1C-8250-548D33046F21}" destId="{AB5E2AC1-62F8-4AC6-AAF4-BC0C03A8C82C}" srcOrd="10" destOrd="0" presId="urn:microsoft.com/office/officeart/2005/8/layout/radial6"/>
    <dgm:cxn modelId="{DBA3A961-BC43-4F05-9ABB-F825BE4347FE}" type="presParOf" srcId="{B70B7738-ED69-4A1C-8250-548D33046F21}" destId="{46B1071C-3173-473F-971E-33DD5907781E}" srcOrd="11" destOrd="0" presId="urn:microsoft.com/office/officeart/2005/8/layout/radial6"/>
    <dgm:cxn modelId="{261782DD-29DF-45E1-AEEC-DE4EA6650C87}" type="presParOf" srcId="{B70B7738-ED69-4A1C-8250-548D33046F21}" destId="{F58639E7-9E83-4EAF-BE86-405D9A44471A}" srcOrd="12"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48AC8C-5F90-42A7-8C08-2DBF12DD5461}" type="doc">
      <dgm:prSet loTypeId="urn:microsoft.com/office/officeart/2005/8/layout/hProcess6" loCatId="process" qsTypeId="urn:microsoft.com/office/officeart/2005/8/quickstyle/simple5" qsCatId="simple" csTypeId="urn:microsoft.com/office/officeart/2005/8/colors/colorful2" csCatId="colorful" phldr="1"/>
      <dgm:spPr/>
      <dgm:t>
        <a:bodyPr/>
        <a:lstStyle/>
        <a:p>
          <a:endParaRPr lang="zh-CN" altLang="en-US"/>
        </a:p>
      </dgm:t>
    </dgm:pt>
    <dgm:pt modelId="{B5077A69-3384-473D-939D-8F248393810E}">
      <dgm:prSet phldrT="[Text]"/>
      <dgm:spPr/>
      <dgm:t>
        <a:bodyPr/>
        <a:lstStyle/>
        <a:p>
          <a:r>
            <a:rPr lang="zh-CN" altLang="en-US" dirty="0" smtClean="0"/>
            <a:t>原料</a:t>
          </a:r>
          <a:endParaRPr lang="zh-CN" altLang="en-US" dirty="0"/>
        </a:p>
      </dgm:t>
    </dgm:pt>
    <dgm:pt modelId="{F04FFFBC-1DF4-4ECA-A113-B49FA0ACAE96}" type="parTrans" cxnId="{6826E14F-A126-4771-A78E-F609A3F20620}">
      <dgm:prSet/>
      <dgm:spPr/>
      <dgm:t>
        <a:bodyPr/>
        <a:lstStyle/>
        <a:p>
          <a:endParaRPr lang="zh-CN" altLang="en-US"/>
        </a:p>
      </dgm:t>
    </dgm:pt>
    <dgm:pt modelId="{531190FD-A0A8-47B8-9328-80FA5F9F66EF}" type="sibTrans" cxnId="{6826E14F-A126-4771-A78E-F609A3F20620}">
      <dgm:prSet/>
      <dgm:spPr/>
      <dgm:t>
        <a:bodyPr/>
        <a:lstStyle/>
        <a:p>
          <a:endParaRPr lang="zh-CN" altLang="en-US"/>
        </a:p>
      </dgm:t>
    </dgm:pt>
    <dgm:pt modelId="{3DC06E62-8236-4A04-842C-335DEC867E47}">
      <dgm:prSet phldrT="[Text]"/>
      <dgm:spPr/>
      <dgm:t>
        <a:bodyPr/>
        <a:lstStyle/>
        <a:p>
          <a:r>
            <a:rPr lang="zh-CN" altLang="en-US" dirty="0" smtClean="0"/>
            <a:t>塑料</a:t>
          </a:r>
          <a:endParaRPr lang="zh-CN" altLang="en-US" dirty="0"/>
        </a:p>
      </dgm:t>
    </dgm:pt>
    <dgm:pt modelId="{0E8C9D13-296E-40EE-87AE-E7BFB9F14BBB}" type="parTrans" cxnId="{FFFF0CF1-9B5A-422E-8586-B6ABA7C225B0}">
      <dgm:prSet/>
      <dgm:spPr/>
      <dgm:t>
        <a:bodyPr/>
        <a:lstStyle/>
        <a:p>
          <a:endParaRPr lang="zh-CN" altLang="en-US"/>
        </a:p>
      </dgm:t>
    </dgm:pt>
    <dgm:pt modelId="{35C315A6-6E54-4302-9F37-F54A6B3FFD20}" type="sibTrans" cxnId="{FFFF0CF1-9B5A-422E-8586-B6ABA7C225B0}">
      <dgm:prSet/>
      <dgm:spPr/>
      <dgm:t>
        <a:bodyPr/>
        <a:lstStyle/>
        <a:p>
          <a:endParaRPr lang="zh-CN" altLang="en-US"/>
        </a:p>
      </dgm:t>
    </dgm:pt>
    <dgm:pt modelId="{4F04D010-D2C3-4272-ADE4-480B1B17C387}">
      <dgm:prSet phldrT="[Text]"/>
      <dgm:spPr/>
      <dgm:t>
        <a:bodyPr/>
        <a:lstStyle/>
        <a:p>
          <a:r>
            <a:rPr lang="zh-CN" altLang="en-US" dirty="0" smtClean="0"/>
            <a:t>金属</a:t>
          </a:r>
          <a:endParaRPr lang="zh-CN" altLang="en-US" dirty="0"/>
        </a:p>
      </dgm:t>
    </dgm:pt>
    <dgm:pt modelId="{0F88C637-20DE-41BB-A4E9-ED18B3F37905}" type="parTrans" cxnId="{0A0323E8-D31E-490A-8164-B606A12753D6}">
      <dgm:prSet/>
      <dgm:spPr/>
      <dgm:t>
        <a:bodyPr/>
        <a:lstStyle/>
        <a:p>
          <a:endParaRPr lang="zh-CN" altLang="en-US"/>
        </a:p>
      </dgm:t>
    </dgm:pt>
    <dgm:pt modelId="{4B653DD9-0290-4EB5-92C0-53709CA9463E}" type="sibTrans" cxnId="{0A0323E8-D31E-490A-8164-B606A12753D6}">
      <dgm:prSet/>
      <dgm:spPr/>
      <dgm:t>
        <a:bodyPr/>
        <a:lstStyle/>
        <a:p>
          <a:endParaRPr lang="zh-CN" altLang="en-US"/>
        </a:p>
      </dgm:t>
    </dgm:pt>
    <dgm:pt modelId="{7EA1E502-7277-4C8B-BBA3-84A959341296}">
      <dgm:prSet phldrT="[Text]"/>
      <dgm:spPr/>
      <dgm:t>
        <a:bodyPr/>
        <a:lstStyle/>
        <a:p>
          <a:r>
            <a:rPr lang="zh-CN" altLang="en-US" dirty="0" smtClean="0"/>
            <a:t>检测</a:t>
          </a:r>
          <a:endParaRPr lang="zh-CN" altLang="en-US" dirty="0"/>
        </a:p>
      </dgm:t>
    </dgm:pt>
    <dgm:pt modelId="{2BAA7985-E3FC-4924-9DB3-A8EBA2701EE1}" type="parTrans" cxnId="{43C2C409-6318-4693-AB62-1A03B9E841BB}">
      <dgm:prSet/>
      <dgm:spPr/>
      <dgm:t>
        <a:bodyPr/>
        <a:lstStyle/>
        <a:p>
          <a:endParaRPr lang="zh-CN" altLang="en-US"/>
        </a:p>
      </dgm:t>
    </dgm:pt>
    <dgm:pt modelId="{6A30DB85-CE60-4FB3-89C1-55CF07E51893}" type="sibTrans" cxnId="{43C2C409-6318-4693-AB62-1A03B9E841BB}">
      <dgm:prSet/>
      <dgm:spPr/>
      <dgm:t>
        <a:bodyPr/>
        <a:lstStyle/>
        <a:p>
          <a:endParaRPr lang="zh-CN" altLang="en-US"/>
        </a:p>
      </dgm:t>
    </dgm:pt>
    <dgm:pt modelId="{BEFCD4D2-D773-4DB3-BB17-293A1C977EBF}">
      <dgm:prSet phldrT="[Text]"/>
      <dgm:spPr/>
      <dgm:t>
        <a:bodyPr/>
        <a:lstStyle/>
        <a:p>
          <a:r>
            <a:rPr lang="zh-CN" altLang="en-US" dirty="0" smtClean="0"/>
            <a:t>印刷</a:t>
          </a:r>
          <a:endParaRPr lang="zh-CN" altLang="en-US" dirty="0"/>
        </a:p>
      </dgm:t>
    </dgm:pt>
    <dgm:pt modelId="{AB5A3390-C3E6-4548-8E3E-EEAFF9069DAE}" type="parTrans" cxnId="{B46A57CB-60D7-47EF-B2B4-5157093541CF}">
      <dgm:prSet/>
      <dgm:spPr/>
      <dgm:t>
        <a:bodyPr/>
        <a:lstStyle/>
        <a:p>
          <a:endParaRPr lang="zh-CN" altLang="en-US"/>
        </a:p>
      </dgm:t>
    </dgm:pt>
    <dgm:pt modelId="{B0B8071D-B864-43C7-BF38-0C7C315A361A}" type="sibTrans" cxnId="{B46A57CB-60D7-47EF-B2B4-5157093541CF}">
      <dgm:prSet/>
      <dgm:spPr/>
      <dgm:t>
        <a:bodyPr/>
        <a:lstStyle/>
        <a:p>
          <a:endParaRPr lang="zh-CN" altLang="en-US"/>
        </a:p>
      </dgm:t>
    </dgm:pt>
    <dgm:pt modelId="{053AB47C-8C70-45D3-B773-5636E417827A}">
      <dgm:prSet phldrT="[Text]"/>
      <dgm:spPr/>
      <dgm:t>
        <a:bodyPr/>
        <a:lstStyle/>
        <a:p>
          <a:r>
            <a:rPr lang="zh-CN" altLang="en-US" dirty="0" smtClean="0"/>
            <a:t>制版</a:t>
          </a:r>
          <a:endParaRPr lang="zh-CN" altLang="en-US" dirty="0"/>
        </a:p>
      </dgm:t>
    </dgm:pt>
    <dgm:pt modelId="{CD2DC723-27BD-4BFC-866D-20E4BB139E73}" type="parTrans" cxnId="{316E5524-0807-4EA9-8C97-2190B1A65905}">
      <dgm:prSet/>
      <dgm:spPr/>
      <dgm:t>
        <a:bodyPr/>
        <a:lstStyle/>
        <a:p>
          <a:endParaRPr lang="zh-CN" altLang="en-US"/>
        </a:p>
      </dgm:t>
    </dgm:pt>
    <dgm:pt modelId="{EEB65052-803B-461D-AFE1-019DFC58F213}" type="sibTrans" cxnId="{316E5524-0807-4EA9-8C97-2190B1A65905}">
      <dgm:prSet/>
      <dgm:spPr/>
      <dgm:t>
        <a:bodyPr/>
        <a:lstStyle/>
        <a:p>
          <a:endParaRPr lang="zh-CN" altLang="en-US"/>
        </a:p>
      </dgm:t>
    </dgm:pt>
    <dgm:pt modelId="{297EC435-7CE7-4BE5-9FE8-91A5AB4765E9}">
      <dgm:prSet phldrT="[Text]"/>
      <dgm:spPr/>
      <dgm:t>
        <a:bodyPr/>
        <a:lstStyle/>
        <a:p>
          <a:r>
            <a:rPr lang="zh-CN" altLang="en-US" dirty="0" smtClean="0"/>
            <a:t>腐蚀</a:t>
          </a:r>
          <a:endParaRPr lang="zh-CN" altLang="en-US" dirty="0"/>
        </a:p>
      </dgm:t>
    </dgm:pt>
    <dgm:pt modelId="{4CAD86EE-E801-4B8B-8BC8-48117B8B9494}" type="parTrans" cxnId="{2E02F221-6275-4278-B958-2CDDA25C7F67}">
      <dgm:prSet/>
      <dgm:spPr/>
      <dgm:t>
        <a:bodyPr/>
        <a:lstStyle/>
        <a:p>
          <a:endParaRPr lang="zh-CN" altLang="en-US"/>
        </a:p>
      </dgm:t>
    </dgm:pt>
    <dgm:pt modelId="{56BE9100-104A-4552-90D7-7D669A4163F0}" type="sibTrans" cxnId="{2E02F221-6275-4278-B958-2CDDA25C7F67}">
      <dgm:prSet/>
      <dgm:spPr/>
      <dgm:t>
        <a:bodyPr/>
        <a:lstStyle/>
        <a:p>
          <a:endParaRPr lang="zh-CN" altLang="en-US"/>
        </a:p>
      </dgm:t>
    </dgm:pt>
    <dgm:pt modelId="{7F679F08-0955-44F5-AC1F-BCF48A1550CF}">
      <dgm:prSet phldrT="[Text]"/>
      <dgm:spPr/>
      <dgm:t>
        <a:bodyPr/>
        <a:lstStyle/>
        <a:p>
          <a:r>
            <a:rPr lang="zh-CN" altLang="en-US" dirty="0" smtClean="0"/>
            <a:t>裸板</a:t>
          </a:r>
          <a:r>
            <a:rPr lang="en-US" altLang="zh-CN" dirty="0" smtClean="0"/>
            <a:t>AOI</a:t>
          </a:r>
          <a:endParaRPr lang="zh-CN" altLang="en-US" dirty="0"/>
        </a:p>
      </dgm:t>
    </dgm:pt>
    <dgm:pt modelId="{33AB0AA8-75DE-41DA-9250-C5D32A9E194B}" type="parTrans" cxnId="{FE9A14A5-F24A-4F20-B17E-52CC455E93DF}">
      <dgm:prSet/>
      <dgm:spPr/>
      <dgm:t>
        <a:bodyPr/>
        <a:lstStyle/>
        <a:p>
          <a:endParaRPr lang="zh-CN" altLang="en-US"/>
        </a:p>
      </dgm:t>
    </dgm:pt>
    <dgm:pt modelId="{DBCC090E-A51E-4038-89CE-C81490B47806}" type="sibTrans" cxnId="{FE9A14A5-F24A-4F20-B17E-52CC455E93DF}">
      <dgm:prSet/>
      <dgm:spPr/>
      <dgm:t>
        <a:bodyPr/>
        <a:lstStyle/>
        <a:p>
          <a:endParaRPr lang="zh-CN" altLang="en-US"/>
        </a:p>
      </dgm:t>
    </dgm:pt>
    <dgm:pt modelId="{B0F7ACB7-83C1-4F7A-A7E2-1ECCAA0DD606}">
      <dgm:prSet phldrT="[Text]"/>
      <dgm:spPr/>
      <dgm:t>
        <a:bodyPr/>
        <a:lstStyle/>
        <a:p>
          <a:r>
            <a:rPr lang="en-US" altLang="zh-CN" dirty="0" smtClean="0"/>
            <a:t>FPC</a:t>
          </a:r>
          <a:r>
            <a:rPr lang="zh-CN" altLang="en-US" dirty="0" smtClean="0"/>
            <a:t>类</a:t>
          </a:r>
          <a:endParaRPr lang="zh-CN" altLang="en-US" dirty="0"/>
        </a:p>
      </dgm:t>
    </dgm:pt>
    <dgm:pt modelId="{13696358-B4CE-4DE6-AE71-43F733997F6A}" type="parTrans" cxnId="{E04983BA-C81D-47D8-A6E8-E3EFBCC9C107}">
      <dgm:prSet/>
      <dgm:spPr/>
      <dgm:t>
        <a:bodyPr/>
        <a:lstStyle/>
        <a:p>
          <a:endParaRPr lang="zh-CN" altLang="en-US"/>
        </a:p>
      </dgm:t>
    </dgm:pt>
    <dgm:pt modelId="{411D68D3-ED5C-40D5-BF12-208A1D8CF2B6}" type="sibTrans" cxnId="{E04983BA-C81D-47D8-A6E8-E3EFBCC9C107}">
      <dgm:prSet/>
      <dgm:spPr/>
      <dgm:t>
        <a:bodyPr/>
        <a:lstStyle/>
        <a:p>
          <a:endParaRPr lang="zh-CN" altLang="en-US"/>
        </a:p>
      </dgm:t>
    </dgm:pt>
    <dgm:pt modelId="{2BF47486-43D7-4FEF-91BF-ECF24D6DF522}">
      <dgm:prSet phldrT="[Text]"/>
      <dgm:spPr/>
      <dgm:t>
        <a:bodyPr/>
        <a:lstStyle/>
        <a:p>
          <a:r>
            <a:rPr lang="zh-CN" altLang="en-US" dirty="0" smtClean="0"/>
            <a:t>定位、测量</a:t>
          </a:r>
          <a:endParaRPr lang="zh-CN" altLang="en-US" dirty="0"/>
        </a:p>
      </dgm:t>
    </dgm:pt>
    <dgm:pt modelId="{853D954D-5F8D-4AD2-AA99-5C5443587600}" type="parTrans" cxnId="{7FA3C236-10B5-41EE-A5C5-8B54CDD69179}">
      <dgm:prSet/>
      <dgm:spPr/>
      <dgm:t>
        <a:bodyPr/>
        <a:lstStyle/>
        <a:p>
          <a:endParaRPr lang="zh-CN" altLang="en-US"/>
        </a:p>
      </dgm:t>
    </dgm:pt>
    <dgm:pt modelId="{00863A37-5389-490D-844D-C2379000FE30}" type="sibTrans" cxnId="{7FA3C236-10B5-41EE-A5C5-8B54CDD69179}">
      <dgm:prSet/>
      <dgm:spPr/>
      <dgm:t>
        <a:bodyPr/>
        <a:lstStyle/>
        <a:p>
          <a:endParaRPr lang="zh-CN" altLang="en-US"/>
        </a:p>
      </dgm:t>
    </dgm:pt>
    <dgm:pt modelId="{039EA40E-F8C6-4263-8ACA-08D87FE80621}">
      <dgm:prSet phldrT="[Text]"/>
      <dgm:spPr/>
      <dgm:t>
        <a:bodyPr/>
        <a:lstStyle/>
        <a:p>
          <a:r>
            <a:rPr lang="zh-CN" altLang="en-US" dirty="0" smtClean="0"/>
            <a:t>缺陷检测</a:t>
          </a:r>
          <a:endParaRPr lang="zh-CN" altLang="en-US" dirty="0"/>
        </a:p>
      </dgm:t>
    </dgm:pt>
    <dgm:pt modelId="{DB57A833-7AE6-4BE0-873B-526284F3ABDC}" type="parTrans" cxnId="{96316D66-56CC-49E9-858A-3EF281E60D2D}">
      <dgm:prSet/>
      <dgm:spPr/>
      <dgm:t>
        <a:bodyPr/>
        <a:lstStyle/>
        <a:p>
          <a:endParaRPr lang="zh-CN" altLang="en-US"/>
        </a:p>
      </dgm:t>
    </dgm:pt>
    <dgm:pt modelId="{A4987D43-0A6F-418F-9A1D-C4E4CBF0426E}" type="sibTrans" cxnId="{96316D66-56CC-49E9-858A-3EF281E60D2D}">
      <dgm:prSet/>
      <dgm:spPr/>
      <dgm:t>
        <a:bodyPr/>
        <a:lstStyle/>
        <a:p>
          <a:endParaRPr lang="zh-CN" altLang="en-US"/>
        </a:p>
      </dgm:t>
    </dgm:pt>
    <dgm:pt modelId="{721DBE66-43A7-40C0-9DD1-3D35E2A54739}">
      <dgm:prSet phldrT="[Text]"/>
      <dgm:spPr/>
      <dgm:t>
        <a:bodyPr/>
        <a:lstStyle/>
        <a:p>
          <a:r>
            <a:rPr lang="en-US" altLang="zh-CN" dirty="0" smtClean="0"/>
            <a:t>……</a:t>
          </a:r>
          <a:endParaRPr lang="zh-CN" altLang="en-US" dirty="0"/>
        </a:p>
      </dgm:t>
    </dgm:pt>
    <dgm:pt modelId="{1DCC457F-A6D9-42E3-A300-1387F1780A33}" type="parTrans" cxnId="{A209650D-20E1-4E29-950F-EE93A6BD8324}">
      <dgm:prSet/>
      <dgm:spPr/>
      <dgm:t>
        <a:bodyPr/>
        <a:lstStyle/>
        <a:p>
          <a:endParaRPr lang="zh-CN" altLang="en-US"/>
        </a:p>
      </dgm:t>
    </dgm:pt>
    <dgm:pt modelId="{17CE5878-6B43-4528-8EA0-03A179C177A2}" type="sibTrans" cxnId="{A209650D-20E1-4E29-950F-EE93A6BD8324}">
      <dgm:prSet/>
      <dgm:spPr/>
      <dgm:t>
        <a:bodyPr/>
        <a:lstStyle/>
        <a:p>
          <a:endParaRPr lang="zh-CN" altLang="en-US"/>
        </a:p>
      </dgm:t>
    </dgm:pt>
    <dgm:pt modelId="{16B35523-804E-4789-86EB-2A22D6B562D3}">
      <dgm:prSet phldrT="[Text]"/>
      <dgm:spPr/>
      <dgm:t>
        <a:bodyPr/>
        <a:lstStyle/>
        <a:p>
          <a:r>
            <a:rPr lang="zh-CN" altLang="en-US" dirty="0" smtClean="0"/>
            <a:t>丝印检测</a:t>
          </a:r>
          <a:endParaRPr lang="zh-CN" altLang="en-US" dirty="0"/>
        </a:p>
      </dgm:t>
    </dgm:pt>
    <dgm:pt modelId="{6CC066D2-00A2-40C1-B73A-E3FE84B8F533}" type="parTrans" cxnId="{5E9229E2-8D40-4DC8-98D7-E925A6A59619}">
      <dgm:prSet/>
      <dgm:spPr/>
      <dgm:t>
        <a:bodyPr/>
        <a:lstStyle/>
        <a:p>
          <a:endParaRPr lang="zh-CN" altLang="en-US"/>
        </a:p>
      </dgm:t>
    </dgm:pt>
    <dgm:pt modelId="{5AD46E4F-4419-4CE6-B382-B09D79E00906}" type="sibTrans" cxnId="{5E9229E2-8D40-4DC8-98D7-E925A6A59619}">
      <dgm:prSet/>
      <dgm:spPr/>
      <dgm:t>
        <a:bodyPr/>
        <a:lstStyle/>
        <a:p>
          <a:endParaRPr lang="zh-CN" altLang="en-US"/>
        </a:p>
      </dgm:t>
    </dgm:pt>
    <dgm:pt modelId="{70FAD765-9BDA-4BDA-9A0B-2CC707DC0E4B}">
      <dgm:prSet phldrT="[Text]"/>
      <dgm:spPr/>
      <dgm:t>
        <a:bodyPr/>
        <a:lstStyle/>
        <a:p>
          <a:r>
            <a:rPr lang="zh-CN" altLang="en-US" dirty="0" smtClean="0"/>
            <a:t>检测其他</a:t>
          </a:r>
          <a:endParaRPr lang="zh-CN" altLang="en-US" dirty="0"/>
        </a:p>
      </dgm:t>
    </dgm:pt>
    <dgm:pt modelId="{597E26D4-21F1-4E2F-8D57-F0B5C9F43DE3}" type="parTrans" cxnId="{8440AF5C-3A14-4573-A94A-D44840587703}">
      <dgm:prSet/>
      <dgm:spPr/>
      <dgm:t>
        <a:bodyPr/>
        <a:lstStyle/>
        <a:p>
          <a:endParaRPr lang="zh-CN" altLang="en-US"/>
        </a:p>
      </dgm:t>
    </dgm:pt>
    <dgm:pt modelId="{17F81679-081D-4F6F-9E5C-DFE9E00D19B9}" type="sibTrans" cxnId="{8440AF5C-3A14-4573-A94A-D44840587703}">
      <dgm:prSet/>
      <dgm:spPr/>
      <dgm:t>
        <a:bodyPr/>
        <a:lstStyle/>
        <a:p>
          <a:endParaRPr lang="zh-CN" altLang="en-US"/>
        </a:p>
      </dgm:t>
    </dgm:pt>
    <dgm:pt modelId="{0B19C6FE-76B0-4AD4-9EEA-1B12BB0F1CD4}" type="pres">
      <dgm:prSet presAssocID="{C448AC8C-5F90-42A7-8C08-2DBF12DD5461}" presName="theList" presStyleCnt="0">
        <dgm:presLayoutVars>
          <dgm:dir/>
          <dgm:animLvl val="lvl"/>
          <dgm:resizeHandles val="exact"/>
        </dgm:presLayoutVars>
      </dgm:prSet>
      <dgm:spPr/>
      <dgm:t>
        <a:bodyPr/>
        <a:lstStyle/>
        <a:p>
          <a:endParaRPr lang="zh-CN" altLang="en-US"/>
        </a:p>
      </dgm:t>
    </dgm:pt>
    <dgm:pt modelId="{4E95496B-05EB-4F66-9CA2-5C0E38245B6D}" type="pres">
      <dgm:prSet presAssocID="{B5077A69-3384-473D-939D-8F248393810E}" presName="compNode" presStyleCnt="0"/>
      <dgm:spPr/>
      <dgm:t>
        <a:bodyPr/>
        <a:lstStyle/>
        <a:p>
          <a:endParaRPr lang="zh-CN" altLang="en-US"/>
        </a:p>
      </dgm:t>
    </dgm:pt>
    <dgm:pt modelId="{8A5B557B-DAF8-454F-A9B6-73EE06DB69B9}" type="pres">
      <dgm:prSet presAssocID="{B5077A69-3384-473D-939D-8F248393810E}" presName="noGeometry" presStyleCnt="0"/>
      <dgm:spPr/>
      <dgm:t>
        <a:bodyPr/>
        <a:lstStyle/>
        <a:p>
          <a:endParaRPr lang="zh-CN" altLang="en-US"/>
        </a:p>
      </dgm:t>
    </dgm:pt>
    <dgm:pt modelId="{7131C2FE-FECB-479B-AC09-FD0E0E8ADB05}" type="pres">
      <dgm:prSet presAssocID="{B5077A69-3384-473D-939D-8F248393810E}" presName="childTextVisible" presStyleLbl="bgAccFollowNode1" presStyleIdx="0" presStyleCnt="4">
        <dgm:presLayoutVars>
          <dgm:bulletEnabled val="1"/>
        </dgm:presLayoutVars>
      </dgm:prSet>
      <dgm:spPr/>
      <dgm:t>
        <a:bodyPr/>
        <a:lstStyle/>
        <a:p>
          <a:endParaRPr lang="zh-CN" altLang="en-US"/>
        </a:p>
      </dgm:t>
    </dgm:pt>
    <dgm:pt modelId="{DD9AEC8E-AE42-409C-8D26-E250A82E6F99}" type="pres">
      <dgm:prSet presAssocID="{B5077A69-3384-473D-939D-8F248393810E}" presName="childTextHidden" presStyleLbl="bgAccFollowNode1" presStyleIdx="0" presStyleCnt="4"/>
      <dgm:spPr/>
      <dgm:t>
        <a:bodyPr/>
        <a:lstStyle/>
        <a:p>
          <a:endParaRPr lang="zh-CN" altLang="en-US"/>
        </a:p>
      </dgm:t>
    </dgm:pt>
    <dgm:pt modelId="{14D3F62F-E24C-45F7-B29C-2462B204C6D8}" type="pres">
      <dgm:prSet presAssocID="{B5077A69-3384-473D-939D-8F248393810E}" presName="parentText" presStyleLbl="node1" presStyleIdx="0" presStyleCnt="4">
        <dgm:presLayoutVars>
          <dgm:chMax val="1"/>
          <dgm:bulletEnabled val="1"/>
        </dgm:presLayoutVars>
      </dgm:prSet>
      <dgm:spPr/>
      <dgm:t>
        <a:bodyPr/>
        <a:lstStyle/>
        <a:p>
          <a:endParaRPr lang="zh-CN" altLang="en-US"/>
        </a:p>
      </dgm:t>
    </dgm:pt>
    <dgm:pt modelId="{0523503A-36AF-47B4-8BD5-C52674B95F4F}" type="pres">
      <dgm:prSet presAssocID="{B5077A69-3384-473D-939D-8F248393810E}" presName="aSpace" presStyleCnt="0"/>
      <dgm:spPr/>
      <dgm:t>
        <a:bodyPr/>
        <a:lstStyle/>
        <a:p>
          <a:endParaRPr lang="zh-CN" altLang="en-US"/>
        </a:p>
      </dgm:t>
    </dgm:pt>
    <dgm:pt modelId="{3A56F8FF-1141-432F-BCF7-1F271EEA41E1}" type="pres">
      <dgm:prSet presAssocID="{053AB47C-8C70-45D3-B773-5636E417827A}" presName="compNode" presStyleCnt="0"/>
      <dgm:spPr/>
      <dgm:t>
        <a:bodyPr/>
        <a:lstStyle/>
        <a:p>
          <a:endParaRPr lang="zh-CN" altLang="en-US"/>
        </a:p>
      </dgm:t>
    </dgm:pt>
    <dgm:pt modelId="{FD666726-DCDD-4C7F-B599-9C161F793F24}" type="pres">
      <dgm:prSet presAssocID="{053AB47C-8C70-45D3-B773-5636E417827A}" presName="noGeometry" presStyleCnt="0"/>
      <dgm:spPr/>
      <dgm:t>
        <a:bodyPr/>
        <a:lstStyle/>
        <a:p>
          <a:endParaRPr lang="zh-CN" altLang="en-US"/>
        </a:p>
      </dgm:t>
    </dgm:pt>
    <dgm:pt modelId="{CD4F357C-04D3-4005-A5BE-4E8D616ADA9C}" type="pres">
      <dgm:prSet presAssocID="{053AB47C-8C70-45D3-B773-5636E417827A}" presName="childTextVisible" presStyleLbl="bgAccFollowNode1" presStyleIdx="1" presStyleCnt="4" custLinFactNeighborX="-10933" custLinFactNeighborY="510">
        <dgm:presLayoutVars>
          <dgm:bulletEnabled val="1"/>
        </dgm:presLayoutVars>
      </dgm:prSet>
      <dgm:spPr/>
      <dgm:t>
        <a:bodyPr/>
        <a:lstStyle/>
        <a:p>
          <a:endParaRPr lang="zh-CN" altLang="en-US"/>
        </a:p>
      </dgm:t>
    </dgm:pt>
    <dgm:pt modelId="{602D9B03-027E-460E-A25E-6F71E8915478}" type="pres">
      <dgm:prSet presAssocID="{053AB47C-8C70-45D3-B773-5636E417827A}" presName="childTextHidden" presStyleLbl="bgAccFollowNode1" presStyleIdx="1" presStyleCnt="4"/>
      <dgm:spPr/>
      <dgm:t>
        <a:bodyPr/>
        <a:lstStyle/>
        <a:p>
          <a:endParaRPr lang="zh-CN" altLang="en-US"/>
        </a:p>
      </dgm:t>
    </dgm:pt>
    <dgm:pt modelId="{8D93084B-35A3-4F1F-B201-43B9A865940E}" type="pres">
      <dgm:prSet presAssocID="{053AB47C-8C70-45D3-B773-5636E417827A}" presName="parentText" presStyleLbl="node1" presStyleIdx="1" presStyleCnt="4" custLinFactNeighborX="-21866" custLinFactNeighborY="892">
        <dgm:presLayoutVars>
          <dgm:chMax val="1"/>
          <dgm:bulletEnabled val="1"/>
        </dgm:presLayoutVars>
      </dgm:prSet>
      <dgm:spPr/>
      <dgm:t>
        <a:bodyPr/>
        <a:lstStyle/>
        <a:p>
          <a:endParaRPr lang="zh-CN" altLang="en-US"/>
        </a:p>
      </dgm:t>
    </dgm:pt>
    <dgm:pt modelId="{AF1B72C8-9EE7-4645-958E-8B9D1DB9E289}" type="pres">
      <dgm:prSet presAssocID="{053AB47C-8C70-45D3-B773-5636E417827A}" presName="aSpace" presStyleCnt="0"/>
      <dgm:spPr/>
      <dgm:t>
        <a:bodyPr/>
        <a:lstStyle/>
        <a:p>
          <a:endParaRPr lang="zh-CN" altLang="en-US"/>
        </a:p>
      </dgm:t>
    </dgm:pt>
    <dgm:pt modelId="{69ED2B09-8D2F-4EA0-8F7E-6F5DE5F9E8A7}" type="pres">
      <dgm:prSet presAssocID="{7EA1E502-7277-4C8B-BBA3-84A959341296}" presName="compNode" presStyleCnt="0"/>
      <dgm:spPr/>
      <dgm:t>
        <a:bodyPr/>
        <a:lstStyle/>
        <a:p>
          <a:endParaRPr lang="zh-CN" altLang="en-US"/>
        </a:p>
      </dgm:t>
    </dgm:pt>
    <dgm:pt modelId="{1F3DE2DD-1A74-42FB-ACB1-79C6DDF24F6A}" type="pres">
      <dgm:prSet presAssocID="{7EA1E502-7277-4C8B-BBA3-84A959341296}" presName="noGeometry" presStyleCnt="0"/>
      <dgm:spPr/>
      <dgm:t>
        <a:bodyPr/>
        <a:lstStyle/>
        <a:p>
          <a:endParaRPr lang="zh-CN" altLang="en-US"/>
        </a:p>
      </dgm:t>
    </dgm:pt>
    <dgm:pt modelId="{FBC7666C-3655-4A2C-A9E4-168DA9916703}" type="pres">
      <dgm:prSet presAssocID="{7EA1E502-7277-4C8B-BBA3-84A959341296}" presName="childTextVisible" presStyleLbl="bgAccFollowNode1" presStyleIdx="2" presStyleCnt="4" custScaleX="159305" custLinFactNeighborX="-8475" custLinFactNeighborY="510">
        <dgm:presLayoutVars>
          <dgm:bulletEnabled val="1"/>
        </dgm:presLayoutVars>
      </dgm:prSet>
      <dgm:spPr/>
      <dgm:t>
        <a:bodyPr/>
        <a:lstStyle/>
        <a:p>
          <a:endParaRPr lang="zh-CN" altLang="en-US"/>
        </a:p>
      </dgm:t>
    </dgm:pt>
    <dgm:pt modelId="{23F15FB1-A693-4C5F-8C0C-692C7F6CDA87}" type="pres">
      <dgm:prSet presAssocID="{7EA1E502-7277-4C8B-BBA3-84A959341296}" presName="childTextHidden" presStyleLbl="bgAccFollowNode1" presStyleIdx="2" presStyleCnt="4"/>
      <dgm:spPr/>
      <dgm:t>
        <a:bodyPr/>
        <a:lstStyle/>
        <a:p>
          <a:endParaRPr lang="zh-CN" altLang="en-US"/>
        </a:p>
      </dgm:t>
    </dgm:pt>
    <dgm:pt modelId="{643F15B5-4BF5-4599-97C9-5B1F1080A60A}" type="pres">
      <dgm:prSet presAssocID="{7EA1E502-7277-4C8B-BBA3-84A959341296}" presName="parentText" presStyleLbl="node1" presStyleIdx="2" presStyleCnt="4" custLinFactNeighborX="-59349" custLinFactNeighborY="892">
        <dgm:presLayoutVars>
          <dgm:chMax val="1"/>
          <dgm:bulletEnabled val="1"/>
        </dgm:presLayoutVars>
      </dgm:prSet>
      <dgm:spPr/>
      <dgm:t>
        <a:bodyPr/>
        <a:lstStyle/>
        <a:p>
          <a:endParaRPr lang="zh-CN" altLang="en-US"/>
        </a:p>
      </dgm:t>
    </dgm:pt>
    <dgm:pt modelId="{2D81111D-C9C5-4D67-BD79-DA8037ED8352}" type="pres">
      <dgm:prSet presAssocID="{7EA1E502-7277-4C8B-BBA3-84A959341296}" presName="aSpace" presStyleCnt="0"/>
      <dgm:spPr/>
      <dgm:t>
        <a:bodyPr/>
        <a:lstStyle/>
        <a:p>
          <a:endParaRPr lang="zh-CN" altLang="en-US"/>
        </a:p>
      </dgm:t>
    </dgm:pt>
    <dgm:pt modelId="{56A4DAF6-792A-4D16-9FBE-8E38981B7F5A}" type="pres">
      <dgm:prSet presAssocID="{B0F7ACB7-83C1-4F7A-A7E2-1ECCAA0DD606}" presName="compNode" presStyleCnt="0"/>
      <dgm:spPr/>
      <dgm:t>
        <a:bodyPr/>
        <a:lstStyle/>
        <a:p>
          <a:endParaRPr lang="zh-CN" altLang="en-US"/>
        </a:p>
      </dgm:t>
    </dgm:pt>
    <dgm:pt modelId="{6560B33E-B423-4BDE-A5E6-E21117DEF7CB}" type="pres">
      <dgm:prSet presAssocID="{B0F7ACB7-83C1-4F7A-A7E2-1ECCAA0DD606}" presName="noGeometry" presStyleCnt="0"/>
      <dgm:spPr/>
      <dgm:t>
        <a:bodyPr/>
        <a:lstStyle/>
        <a:p>
          <a:endParaRPr lang="zh-CN" altLang="en-US"/>
        </a:p>
      </dgm:t>
    </dgm:pt>
    <dgm:pt modelId="{AEA255C3-9DEF-4FD9-9373-A215CF326B80}" type="pres">
      <dgm:prSet presAssocID="{B0F7ACB7-83C1-4F7A-A7E2-1ECCAA0DD606}" presName="childTextVisible" presStyleLbl="bgAccFollowNode1" presStyleIdx="3" presStyleCnt="4" custScaleX="153360" custLinFactNeighborX="-8380" custLinFactNeighborY="74">
        <dgm:presLayoutVars>
          <dgm:bulletEnabled val="1"/>
        </dgm:presLayoutVars>
      </dgm:prSet>
      <dgm:spPr/>
      <dgm:t>
        <a:bodyPr/>
        <a:lstStyle/>
        <a:p>
          <a:endParaRPr lang="zh-CN" altLang="en-US"/>
        </a:p>
      </dgm:t>
    </dgm:pt>
    <dgm:pt modelId="{72B26AF2-6168-4EF1-9D75-0ABCFFFA521F}" type="pres">
      <dgm:prSet presAssocID="{B0F7ACB7-83C1-4F7A-A7E2-1ECCAA0DD606}" presName="childTextHidden" presStyleLbl="bgAccFollowNode1" presStyleIdx="3" presStyleCnt="4"/>
      <dgm:spPr/>
      <dgm:t>
        <a:bodyPr/>
        <a:lstStyle/>
        <a:p>
          <a:endParaRPr lang="zh-CN" altLang="en-US"/>
        </a:p>
      </dgm:t>
    </dgm:pt>
    <dgm:pt modelId="{46B5F5C7-232F-439A-A9AA-EFB9FFD3BAB9}" type="pres">
      <dgm:prSet presAssocID="{B0F7ACB7-83C1-4F7A-A7E2-1ECCAA0DD606}" presName="parentText" presStyleLbl="node1" presStyleIdx="3" presStyleCnt="4" custLinFactNeighborX="-57791" custLinFactNeighborY="130">
        <dgm:presLayoutVars>
          <dgm:chMax val="1"/>
          <dgm:bulletEnabled val="1"/>
        </dgm:presLayoutVars>
      </dgm:prSet>
      <dgm:spPr/>
      <dgm:t>
        <a:bodyPr/>
        <a:lstStyle/>
        <a:p>
          <a:endParaRPr lang="zh-CN" altLang="en-US"/>
        </a:p>
      </dgm:t>
    </dgm:pt>
  </dgm:ptLst>
  <dgm:cxnLst>
    <dgm:cxn modelId="{C9A16610-7694-43FC-86DD-526BB5A17D0F}" type="presOf" srcId="{3DC06E62-8236-4A04-842C-335DEC867E47}" destId="{7131C2FE-FECB-479B-AC09-FD0E0E8ADB05}" srcOrd="0" destOrd="0" presId="urn:microsoft.com/office/officeart/2005/8/layout/hProcess6"/>
    <dgm:cxn modelId="{E04983BA-C81D-47D8-A6E8-E3EFBCC9C107}" srcId="{C448AC8C-5F90-42A7-8C08-2DBF12DD5461}" destId="{B0F7ACB7-83C1-4F7A-A7E2-1ECCAA0DD606}" srcOrd="3" destOrd="0" parTransId="{13696358-B4CE-4DE6-AE71-43F733997F6A}" sibTransId="{411D68D3-ED5C-40D5-BF12-208A1D8CF2B6}"/>
    <dgm:cxn modelId="{96316D66-56CC-49E9-858A-3EF281E60D2D}" srcId="{B0F7ACB7-83C1-4F7A-A7E2-1ECCAA0DD606}" destId="{039EA40E-F8C6-4263-8ACA-08D87FE80621}" srcOrd="1" destOrd="0" parTransId="{DB57A833-7AE6-4BE0-873B-526284F3ABDC}" sibTransId="{A4987D43-0A6F-418F-9A1D-C4E4CBF0426E}"/>
    <dgm:cxn modelId="{B46A57CB-60D7-47EF-B2B4-5157093541CF}" srcId="{053AB47C-8C70-45D3-B773-5636E417827A}" destId="{BEFCD4D2-D773-4DB3-BB17-293A1C977EBF}" srcOrd="0" destOrd="0" parTransId="{AB5A3390-C3E6-4548-8E3E-EEAFF9069DAE}" sibTransId="{B0B8071D-B864-43C7-BF38-0C7C315A361A}"/>
    <dgm:cxn modelId="{A209650D-20E1-4E29-950F-EE93A6BD8324}" srcId="{B0F7ACB7-83C1-4F7A-A7E2-1ECCAA0DD606}" destId="{721DBE66-43A7-40C0-9DD1-3D35E2A54739}" srcOrd="2" destOrd="0" parTransId="{1DCC457F-A6D9-42E3-A300-1387F1780A33}" sibTransId="{17CE5878-6B43-4528-8EA0-03A179C177A2}"/>
    <dgm:cxn modelId="{D9375311-07B2-49CA-9264-C054BAAA30AF}" type="presOf" srcId="{16B35523-804E-4789-86EB-2A22D6B562D3}" destId="{FBC7666C-3655-4A2C-A9E4-168DA9916703}" srcOrd="0" destOrd="1" presId="urn:microsoft.com/office/officeart/2005/8/layout/hProcess6"/>
    <dgm:cxn modelId="{57AB43E5-6E2B-4DCE-AF7C-9F3244906F63}" type="presOf" srcId="{70FAD765-9BDA-4BDA-9A0B-2CC707DC0E4B}" destId="{FBC7666C-3655-4A2C-A9E4-168DA9916703}" srcOrd="0" destOrd="2" presId="urn:microsoft.com/office/officeart/2005/8/layout/hProcess6"/>
    <dgm:cxn modelId="{02CCADDA-AA5D-4FA0-82DB-F424544C7EF7}" type="presOf" srcId="{4F04D010-D2C3-4272-ADE4-480B1B17C387}" destId="{DD9AEC8E-AE42-409C-8D26-E250A82E6F99}" srcOrd="1" destOrd="1" presId="urn:microsoft.com/office/officeart/2005/8/layout/hProcess6"/>
    <dgm:cxn modelId="{D17F4F9C-04B7-4FB6-8481-827770DC9B81}" type="presOf" srcId="{C448AC8C-5F90-42A7-8C08-2DBF12DD5461}" destId="{0B19C6FE-76B0-4AD4-9EEA-1B12BB0F1CD4}" srcOrd="0" destOrd="0" presId="urn:microsoft.com/office/officeart/2005/8/layout/hProcess6"/>
    <dgm:cxn modelId="{1AD5F40C-A2F1-484F-A9BB-611C7D20CB49}" type="presOf" srcId="{2BF47486-43D7-4FEF-91BF-ECF24D6DF522}" destId="{72B26AF2-6168-4EF1-9D75-0ABCFFFA521F}" srcOrd="1" destOrd="0" presId="urn:microsoft.com/office/officeart/2005/8/layout/hProcess6"/>
    <dgm:cxn modelId="{6D446FDE-6933-4CE6-886B-F40A493AFC6B}" type="presOf" srcId="{721DBE66-43A7-40C0-9DD1-3D35E2A54739}" destId="{72B26AF2-6168-4EF1-9D75-0ABCFFFA521F}" srcOrd="1" destOrd="2" presId="urn:microsoft.com/office/officeart/2005/8/layout/hProcess6"/>
    <dgm:cxn modelId="{AF95568F-F629-4F57-A84A-88C4EA33F34B}" type="presOf" srcId="{7F679F08-0955-44F5-AC1F-BCF48A1550CF}" destId="{FBC7666C-3655-4A2C-A9E4-168DA9916703}" srcOrd="0" destOrd="0" presId="urn:microsoft.com/office/officeart/2005/8/layout/hProcess6"/>
    <dgm:cxn modelId="{79E18F1E-230C-4461-B605-238674C8D789}" type="presOf" srcId="{3DC06E62-8236-4A04-842C-335DEC867E47}" destId="{DD9AEC8E-AE42-409C-8D26-E250A82E6F99}" srcOrd="1" destOrd="0" presId="urn:microsoft.com/office/officeart/2005/8/layout/hProcess6"/>
    <dgm:cxn modelId="{FE9A14A5-F24A-4F20-B17E-52CC455E93DF}" srcId="{7EA1E502-7277-4C8B-BBA3-84A959341296}" destId="{7F679F08-0955-44F5-AC1F-BCF48A1550CF}" srcOrd="0" destOrd="0" parTransId="{33AB0AA8-75DE-41DA-9250-C5D32A9E194B}" sibTransId="{DBCC090E-A51E-4038-89CE-C81490B47806}"/>
    <dgm:cxn modelId="{431FAFAD-9E3D-4C93-BAE1-987B4B7D5683}" type="presOf" srcId="{B5077A69-3384-473D-939D-8F248393810E}" destId="{14D3F62F-E24C-45F7-B29C-2462B204C6D8}" srcOrd="0" destOrd="0" presId="urn:microsoft.com/office/officeart/2005/8/layout/hProcess6"/>
    <dgm:cxn modelId="{043700CE-2BF4-469F-8ECF-43D3164DBCC0}" type="presOf" srcId="{16B35523-804E-4789-86EB-2A22D6B562D3}" destId="{23F15FB1-A693-4C5F-8C0C-692C7F6CDA87}" srcOrd="1" destOrd="1" presId="urn:microsoft.com/office/officeart/2005/8/layout/hProcess6"/>
    <dgm:cxn modelId="{FA077B69-38F2-4DBB-A08F-CFD44A79ED6A}" type="presOf" srcId="{7EA1E502-7277-4C8B-BBA3-84A959341296}" destId="{643F15B5-4BF5-4599-97C9-5B1F1080A60A}" srcOrd="0" destOrd="0" presId="urn:microsoft.com/office/officeart/2005/8/layout/hProcess6"/>
    <dgm:cxn modelId="{3A106132-7054-40E8-B9E9-D4C07AC24F09}" type="presOf" srcId="{70FAD765-9BDA-4BDA-9A0B-2CC707DC0E4B}" destId="{23F15FB1-A693-4C5F-8C0C-692C7F6CDA87}" srcOrd="1" destOrd="2" presId="urn:microsoft.com/office/officeart/2005/8/layout/hProcess6"/>
    <dgm:cxn modelId="{10E595B4-BDFC-4553-BC2C-28B75B2D5CEB}" type="presOf" srcId="{4F04D010-D2C3-4272-ADE4-480B1B17C387}" destId="{7131C2FE-FECB-479B-AC09-FD0E0E8ADB05}" srcOrd="0" destOrd="1" presId="urn:microsoft.com/office/officeart/2005/8/layout/hProcess6"/>
    <dgm:cxn modelId="{DE00833C-BE8C-46B3-8304-371A655B38BE}" type="presOf" srcId="{2BF47486-43D7-4FEF-91BF-ECF24D6DF522}" destId="{AEA255C3-9DEF-4FD9-9373-A215CF326B80}" srcOrd="0" destOrd="0" presId="urn:microsoft.com/office/officeart/2005/8/layout/hProcess6"/>
    <dgm:cxn modelId="{70B8A3FD-33CD-4F52-8719-05FDB38F1AC3}" type="presOf" srcId="{BEFCD4D2-D773-4DB3-BB17-293A1C977EBF}" destId="{CD4F357C-04D3-4005-A5BE-4E8D616ADA9C}" srcOrd="0" destOrd="0" presId="urn:microsoft.com/office/officeart/2005/8/layout/hProcess6"/>
    <dgm:cxn modelId="{BA075C2C-1502-406E-AC11-050D1BA890FC}" type="presOf" srcId="{721DBE66-43A7-40C0-9DD1-3D35E2A54739}" destId="{AEA255C3-9DEF-4FD9-9373-A215CF326B80}" srcOrd="0" destOrd="2" presId="urn:microsoft.com/office/officeart/2005/8/layout/hProcess6"/>
    <dgm:cxn modelId="{6C194716-66C6-41D9-9DD2-87EB7936CBA4}" type="presOf" srcId="{B0F7ACB7-83C1-4F7A-A7E2-1ECCAA0DD606}" destId="{46B5F5C7-232F-439A-A9AA-EFB9FFD3BAB9}" srcOrd="0" destOrd="0" presId="urn:microsoft.com/office/officeart/2005/8/layout/hProcess6"/>
    <dgm:cxn modelId="{316E5524-0807-4EA9-8C97-2190B1A65905}" srcId="{C448AC8C-5F90-42A7-8C08-2DBF12DD5461}" destId="{053AB47C-8C70-45D3-B773-5636E417827A}" srcOrd="1" destOrd="0" parTransId="{CD2DC723-27BD-4BFC-866D-20E4BB139E73}" sibTransId="{EEB65052-803B-461D-AFE1-019DFC58F213}"/>
    <dgm:cxn modelId="{D279DD99-5D03-44D2-8F3A-C931E2C31917}" type="presOf" srcId="{BEFCD4D2-D773-4DB3-BB17-293A1C977EBF}" destId="{602D9B03-027E-460E-A25E-6F71E8915478}" srcOrd="1" destOrd="0" presId="urn:microsoft.com/office/officeart/2005/8/layout/hProcess6"/>
    <dgm:cxn modelId="{363D039A-10FC-41D9-9906-A3AB0572EFE4}" type="presOf" srcId="{297EC435-7CE7-4BE5-9FE8-91A5AB4765E9}" destId="{CD4F357C-04D3-4005-A5BE-4E8D616ADA9C}" srcOrd="0" destOrd="1" presId="urn:microsoft.com/office/officeart/2005/8/layout/hProcess6"/>
    <dgm:cxn modelId="{2E02F221-6275-4278-B958-2CDDA25C7F67}" srcId="{053AB47C-8C70-45D3-B773-5636E417827A}" destId="{297EC435-7CE7-4BE5-9FE8-91A5AB4765E9}" srcOrd="1" destOrd="0" parTransId="{4CAD86EE-E801-4B8B-8BC8-48117B8B9494}" sibTransId="{56BE9100-104A-4552-90D7-7D669A4163F0}"/>
    <dgm:cxn modelId="{FFFF0CF1-9B5A-422E-8586-B6ABA7C225B0}" srcId="{B5077A69-3384-473D-939D-8F248393810E}" destId="{3DC06E62-8236-4A04-842C-335DEC867E47}" srcOrd="0" destOrd="0" parTransId="{0E8C9D13-296E-40EE-87AE-E7BFB9F14BBB}" sibTransId="{35C315A6-6E54-4302-9F37-F54A6B3FFD20}"/>
    <dgm:cxn modelId="{CE0BA3A2-B4D0-4AFF-8D34-58974FB2B364}" type="presOf" srcId="{039EA40E-F8C6-4263-8ACA-08D87FE80621}" destId="{72B26AF2-6168-4EF1-9D75-0ABCFFFA521F}" srcOrd="1" destOrd="1" presId="urn:microsoft.com/office/officeart/2005/8/layout/hProcess6"/>
    <dgm:cxn modelId="{0A0323E8-D31E-490A-8164-B606A12753D6}" srcId="{B5077A69-3384-473D-939D-8F248393810E}" destId="{4F04D010-D2C3-4272-ADE4-480B1B17C387}" srcOrd="1" destOrd="0" parTransId="{0F88C637-20DE-41BB-A4E9-ED18B3F37905}" sibTransId="{4B653DD9-0290-4EB5-92C0-53709CA9463E}"/>
    <dgm:cxn modelId="{43C2C409-6318-4693-AB62-1A03B9E841BB}" srcId="{C448AC8C-5F90-42A7-8C08-2DBF12DD5461}" destId="{7EA1E502-7277-4C8B-BBA3-84A959341296}" srcOrd="2" destOrd="0" parTransId="{2BAA7985-E3FC-4924-9DB3-A8EBA2701EE1}" sibTransId="{6A30DB85-CE60-4FB3-89C1-55CF07E51893}"/>
    <dgm:cxn modelId="{EC6DCB68-8C91-494D-8896-63EC927CC4FD}" type="presOf" srcId="{039EA40E-F8C6-4263-8ACA-08D87FE80621}" destId="{AEA255C3-9DEF-4FD9-9373-A215CF326B80}" srcOrd="0" destOrd="1" presId="urn:microsoft.com/office/officeart/2005/8/layout/hProcess6"/>
    <dgm:cxn modelId="{8440AF5C-3A14-4573-A94A-D44840587703}" srcId="{7EA1E502-7277-4C8B-BBA3-84A959341296}" destId="{70FAD765-9BDA-4BDA-9A0B-2CC707DC0E4B}" srcOrd="2" destOrd="0" parTransId="{597E26D4-21F1-4E2F-8D57-F0B5C9F43DE3}" sibTransId="{17F81679-081D-4F6F-9E5C-DFE9E00D19B9}"/>
    <dgm:cxn modelId="{C518C2AB-771D-4E34-90AD-5C0709458D79}" type="presOf" srcId="{053AB47C-8C70-45D3-B773-5636E417827A}" destId="{8D93084B-35A3-4F1F-B201-43B9A865940E}" srcOrd="0" destOrd="0" presId="urn:microsoft.com/office/officeart/2005/8/layout/hProcess6"/>
    <dgm:cxn modelId="{D1B3BB5F-E08C-4FB1-A594-FB1C8A080B7E}" type="presOf" srcId="{7F679F08-0955-44F5-AC1F-BCF48A1550CF}" destId="{23F15FB1-A693-4C5F-8C0C-692C7F6CDA87}" srcOrd="1" destOrd="0" presId="urn:microsoft.com/office/officeart/2005/8/layout/hProcess6"/>
    <dgm:cxn modelId="{7FA3C236-10B5-41EE-A5C5-8B54CDD69179}" srcId="{B0F7ACB7-83C1-4F7A-A7E2-1ECCAA0DD606}" destId="{2BF47486-43D7-4FEF-91BF-ECF24D6DF522}" srcOrd="0" destOrd="0" parTransId="{853D954D-5F8D-4AD2-AA99-5C5443587600}" sibTransId="{00863A37-5389-490D-844D-C2379000FE30}"/>
    <dgm:cxn modelId="{6826E14F-A126-4771-A78E-F609A3F20620}" srcId="{C448AC8C-5F90-42A7-8C08-2DBF12DD5461}" destId="{B5077A69-3384-473D-939D-8F248393810E}" srcOrd="0" destOrd="0" parTransId="{F04FFFBC-1DF4-4ECA-A113-B49FA0ACAE96}" sibTransId="{531190FD-A0A8-47B8-9328-80FA5F9F66EF}"/>
    <dgm:cxn modelId="{5E9229E2-8D40-4DC8-98D7-E925A6A59619}" srcId="{7EA1E502-7277-4C8B-BBA3-84A959341296}" destId="{16B35523-804E-4789-86EB-2A22D6B562D3}" srcOrd="1" destOrd="0" parTransId="{6CC066D2-00A2-40C1-B73A-E3FE84B8F533}" sibTransId="{5AD46E4F-4419-4CE6-B382-B09D79E00906}"/>
    <dgm:cxn modelId="{C9B27210-7F0D-4BEE-8A5C-8A057D7E93E8}" type="presOf" srcId="{297EC435-7CE7-4BE5-9FE8-91A5AB4765E9}" destId="{602D9B03-027E-460E-A25E-6F71E8915478}" srcOrd="1" destOrd="1" presId="urn:microsoft.com/office/officeart/2005/8/layout/hProcess6"/>
    <dgm:cxn modelId="{9A5B605F-1E4C-4DE1-9C3F-3D80E8B1E9E0}" type="presParOf" srcId="{0B19C6FE-76B0-4AD4-9EEA-1B12BB0F1CD4}" destId="{4E95496B-05EB-4F66-9CA2-5C0E38245B6D}" srcOrd="0" destOrd="0" presId="urn:microsoft.com/office/officeart/2005/8/layout/hProcess6"/>
    <dgm:cxn modelId="{9C572141-E01A-4B1F-9292-4F9041E76E17}" type="presParOf" srcId="{4E95496B-05EB-4F66-9CA2-5C0E38245B6D}" destId="{8A5B557B-DAF8-454F-A9B6-73EE06DB69B9}" srcOrd="0" destOrd="0" presId="urn:microsoft.com/office/officeart/2005/8/layout/hProcess6"/>
    <dgm:cxn modelId="{502951C8-C127-4692-9494-F91960FF29F6}" type="presParOf" srcId="{4E95496B-05EB-4F66-9CA2-5C0E38245B6D}" destId="{7131C2FE-FECB-479B-AC09-FD0E0E8ADB05}" srcOrd="1" destOrd="0" presId="urn:microsoft.com/office/officeart/2005/8/layout/hProcess6"/>
    <dgm:cxn modelId="{B681ED72-A1BC-417B-8B17-BB42EC590168}" type="presParOf" srcId="{4E95496B-05EB-4F66-9CA2-5C0E38245B6D}" destId="{DD9AEC8E-AE42-409C-8D26-E250A82E6F99}" srcOrd="2" destOrd="0" presId="urn:microsoft.com/office/officeart/2005/8/layout/hProcess6"/>
    <dgm:cxn modelId="{35A6DC6E-93A5-46D7-9535-589DBE82AA2F}" type="presParOf" srcId="{4E95496B-05EB-4F66-9CA2-5C0E38245B6D}" destId="{14D3F62F-E24C-45F7-B29C-2462B204C6D8}" srcOrd="3" destOrd="0" presId="urn:microsoft.com/office/officeart/2005/8/layout/hProcess6"/>
    <dgm:cxn modelId="{A0921E36-5D77-4A62-9059-E368EC20E388}" type="presParOf" srcId="{0B19C6FE-76B0-4AD4-9EEA-1B12BB0F1CD4}" destId="{0523503A-36AF-47B4-8BD5-C52674B95F4F}" srcOrd="1" destOrd="0" presId="urn:microsoft.com/office/officeart/2005/8/layout/hProcess6"/>
    <dgm:cxn modelId="{4032D632-E68A-418C-9F33-5E7B2930F45F}" type="presParOf" srcId="{0B19C6FE-76B0-4AD4-9EEA-1B12BB0F1CD4}" destId="{3A56F8FF-1141-432F-BCF7-1F271EEA41E1}" srcOrd="2" destOrd="0" presId="urn:microsoft.com/office/officeart/2005/8/layout/hProcess6"/>
    <dgm:cxn modelId="{9EDB2A53-B9BA-4CD0-AE95-C54862C5347F}" type="presParOf" srcId="{3A56F8FF-1141-432F-BCF7-1F271EEA41E1}" destId="{FD666726-DCDD-4C7F-B599-9C161F793F24}" srcOrd="0" destOrd="0" presId="urn:microsoft.com/office/officeart/2005/8/layout/hProcess6"/>
    <dgm:cxn modelId="{B56821F0-B99D-4C82-AC1E-7C262232DFE5}" type="presParOf" srcId="{3A56F8FF-1141-432F-BCF7-1F271EEA41E1}" destId="{CD4F357C-04D3-4005-A5BE-4E8D616ADA9C}" srcOrd="1" destOrd="0" presId="urn:microsoft.com/office/officeart/2005/8/layout/hProcess6"/>
    <dgm:cxn modelId="{5B78C28E-5C07-426A-AFBD-32A74251ED2D}" type="presParOf" srcId="{3A56F8FF-1141-432F-BCF7-1F271EEA41E1}" destId="{602D9B03-027E-460E-A25E-6F71E8915478}" srcOrd="2" destOrd="0" presId="urn:microsoft.com/office/officeart/2005/8/layout/hProcess6"/>
    <dgm:cxn modelId="{1DE226FA-A61D-47B8-9239-BE86F0934758}" type="presParOf" srcId="{3A56F8FF-1141-432F-BCF7-1F271EEA41E1}" destId="{8D93084B-35A3-4F1F-B201-43B9A865940E}" srcOrd="3" destOrd="0" presId="urn:microsoft.com/office/officeart/2005/8/layout/hProcess6"/>
    <dgm:cxn modelId="{CDDAF38B-A9A2-4FF0-BC40-D521EF469E34}" type="presParOf" srcId="{0B19C6FE-76B0-4AD4-9EEA-1B12BB0F1CD4}" destId="{AF1B72C8-9EE7-4645-958E-8B9D1DB9E289}" srcOrd="3" destOrd="0" presId="urn:microsoft.com/office/officeart/2005/8/layout/hProcess6"/>
    <dgm:cxn modelId="{D2B713B7-1CAC-435A-9AD2-870C5A68FBEB}" type="presParOf" srcId="{0B19C6FE-76B0-4AD4-9EEA-1B12BB0F1CD4}" destId="{69ED2B09-8D2F-4EA0-8F7E-6F5DE5F9E8A7}" srcOrd="4" destOrd="0" presId="urn:microsoft.com/office/officeart/2005/8/layout/hProcess6"/>
    <dgm:cxn modelId="{7783C815-ABBF-45D9-AE86-BBFC24A22FEA}" type="presParOf" srcId="{69ED2B09-8D2F-4EA0-8F7E-6F5DE5F9E8A7}" destId="{1F3DE2DD-1A74-42FB-ACB1-79C6DDF24F6A}" srcOrd="0" destOrd="0" presId="urn:microsoft.com/office/officeart/2005/8/layout/hProcess6"/>
    <dgm:cxn modelId="{294C80F6-F266-4CCE-BB3E-ADBB3534E8A4}" type="presParOf" srcId="{69ED2B09-8D2F-4EA0-8F7E-6F5DE5F9E8A7}" destId="{FBC7666C-3655-4A2C-A9E4-168DA9916703}" srcOrd="1" destOrd="0" presId="urn:microsoft.com/office/officeart/2005/8/layout/hProcess6"/>
    <dgm:cxn modelId="{D60BCABB-2A3B-4928-B31F-325B1B56ED07}" type="presParOf" srcId="{69ED2B09-8D2F-4EA0-8F7E-6F5DE5F9E8A7}" destId="{23F15FB1-A693-4C5F-8C0C-692C7F6CDA87}" srcOrd="2" destOrd="0" presId="urn:microsoft.com/office/officeart/2005/8/layout/hProcess6"/>
    <dgm:cxn modelId="{36BA499D-FD1E-4BF0-ABD3-813BA47DCBC9}" type="presParOf" srcId="{69ED2B09-8D2F-4EA0-8F7E-6F5DE5F9E8A7}" destId="{643F15B5-4BF5-4599-97C9-5B1F1080A60A}" srcOrd="3" destOrd="0" presId="urn:microsoft.com/office/officeart/2005/8/layout/hProcess6"/>
    <dgm:cxn modelId="{9FC55744-BD03-49E0-8BFB-C80E62C8F877}" type="presParOf" srcId="{0B19C6FE-76B0-4AD4-9EEA-1B12BB0F1CD4}" destId="{2D81111D-C9C5-4D67-BD79-DA8037ED8352}" srcOrd="5" destOrd="0" presId="urn:microsoft.com/office/officeart/2005/8/layout/hProcess6"/>
    <dgm:cxn modelId="{3F299C3C-4936-401B-9DA3-9807F5CB6817}" type="presParOf" srcId="{0B19C6FE-76B0-4AD4-9EEA-1B12BB0F1CD4}" destId="{56A4DAF6-792A-4D16-9FBE-8E38981B7F5A}" srcOrd="6" destOrd="0" presId="urn:microsoft.com/office/officeart/2005/8/layout/hProcess6"/>
    <dgm:cxn modelId="{0535A058-08C6-4BB5-998D-608FF32838B5}" type="presParOf" srcId="{56A4DAF6-792A-4D16-9FBE-8E38981B7F5A}" destId="{6560B33E-B423-4BDE-A5E6-E21117DEF7CB}" srcOrd="0" destOrd="0" presId="urn:microsoft.com/office/officeart/2005/8/layout/hProcess6"/>
    <dgm:cxn modelId="{28F3DCE3-93FA-4395-BE6E-1353FCAD1E58}" type="presParOf" srcId="{56A4DAF6-792A-4D16-9FBE-8E38981B7F5A}" destId="{AEA255C3-9DEF-4FD9-9373-A215CF326B80}" srcOrd="1" destOrd="0" presId="urn:microsoft.com/office/officeart/2005/8/layout/hProcess6"/>
    <dgm:cxn modelId="{0AFAF095-C3AB-428A-9822-DF225E34DB68}" type="presParOf" srcId="{56A4DAF6-792A-4D16-9FBE-8E38981B7F5A}" destId="{72B26AF2-6168-4EF1-9D75-0ABCFFFA521F}" srcOrd="2" destOrd="0" presId="urn:microsoft.com/office/officeart/2005/8/layout/hProcess6"/>
    <dgm:cxn modelId="{AC6F8CFC-E7BB-42A9-B017-2AD969CD252B}" type="presParOf" srcId="{56A4DAF6-792A-4D16-9FBE-8E38981B7F5A}" destId="{46B5F5C7-232F-439A-A9AA-EFB9FFD3BAB9}" srcOrd="3" destOrd="0" presId="urn:microsoft.com/office/officeart/2005/8/layout/hProcess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48AC8C-5F90-42A7-8C08-2DBF12DD5461}" type="doc">
      <dgm:prSet loTypeId="urn:microsoft.com/office/officeart/2005/8/layout/hProcess6" loCatId="process" qsTypeId="urn:microsoft.com/office/officeart/2005/8/quickstyle/simple5" qsCatId="simple" csTypeId="urn:microsoft.com/office/officeart/2005/8/colors/colorful3" csCatId="colorful" phldr="1"/>
      <dgm:spPr/>
      <dgm:t>
        <a:bodyPr/>
        <a:lstStyle/>
        <a:p>
          <a:endParaRPr lang="zh-CN" altLang="en-US"/>
        </a:p>
      </dgm:t>
    </dgm:pt>
    <dgm:pt modelId="{B5077A69-3384-473D-939D-8F248393810E}">
      <dgm:prSet phldrT="[Text]"/>
      <dgm:spPr/>
      <dgm:t>
        <a:bodyPr/>
        <a:lstStyle/>
        <a:p>
          <a:r>
            <a:rPr lang="en-US" altLang="zh-CN" dirty="0" smtClean="0"/>
            <a:t>PCB</a:t>
          </a:r>
          <a:endParaRPr lang="zh-CN" altLang="en-US" dirty="0"/>
        </a:p>
      </dgm:t>
    </dgm:pt>
    <dgm:pt modelId="{F04FFFBC-1DF4-4ECA-A113-B49FA0ACAE96}" type="parTrans" cxnId="{6826E14F-A126-4771-A78E-F609A3F20620}">
      <dgm:prSet/>
      <dgm:spPr/>
      <dgm:t>
        <a:bodyPr/>
        <a:lstStyle/>
        <a:p>
          <a:endParaRPr lang="zh-CN" altLang="en-US"/>
        </a:p>
      </dgm:t>
    </dgm:pt>
    <dgm:pt modelId="{531190FD-A0A8-47B8-9328-80FA5F9F66EF}" type="sibTrans" cxnId="{6826E14F-A126-4771-A78E-F609A3F20620}">
      <dgm:prSet/>
      <dgm:spPr/>
      <dgm:t>
        <a:bodyPr/>
        <a:lstStyle/>
        <a:p>
          <a:endParaRPr lang="zh-CN" altLang="en-US"/>
        </a:p>
      </dgm:t>
    </dgm:pt>
    <dgm:pt modelId="{3DC06E62-8236-4A04-842C-335DEC867E47}">
      <dgm:prSet phldrT="[Text]"/>
      <dgm:spPr/>
      <dgm:t>
        <a:bodyPr/>
        <a:lstStyle/>
        <a:p>
          <a:r>
            <a:rPr lang="zh-CN" altLang="en-US" dirty="0" smtClean="0"/>
            <a:t>定位</a:t>
          </a:r>
          <a:endParaRPr lang="zh-CN" altLang="en-US" dirty="0"/>
        </a:p>
      </dgm:t>
    </dgm:pt>
    <dgm:pt modelId="{0E8C9D13-296E-40EE-87AE-E7BFB9F14BBB}" type="parTrans" cxnId="{FFFF0CF1-9B5A-422E-8586-B6ABA7C225B0}">
      <dgm:prSet/>
      <dgm:spPr/>
      <dgm:t>
        <a:bodyPr/>
        <a:lstStyle/>
        <a:p>
          <a:endParaRPr lang="zh-CN" altLang="en-US"/>
        </a:p>
      </dgm:t>
    </dgm:pt>
    <dgm:pt modelId="{35C315A6-6E54-4302-9F37-F54A6B3FFD20}" type="sibTrans" cxnId="{FFFF0CF1-9B5A-422E-8586-B6ABA7C225B0}">
      <dgm:prSet/>
      <dgm:spPr/>
      <dgm:t>
        <a:bodyPr/>
        <a:lstStyle/>
        <a:p>
          <a:endParaRPr lang="zh-CN" altLang="en-US"/>
        </a:p>
      </dgm:t>
    </dgm:pt>
    <dgm:pt modelId="{4F04D010-D2C3-4272-ADE4-480B1B17C387}">
      <dgm:prSet phldrT="[Text]"/>
      <dgm:spPr/>
      <dgm:t>
        <a:bodyPr/>
        <a:lstStyle/>
        <a:p>
          <a:r>
            <a:rPr lang="zh-CN" altLang="en-US" dirty="0" smtClean="0"/>
            <a:t>贴装</a:t>
          </a:r>
          <a:endParaRPr lang="zh-CN" altLang="en-US" dirty="0"/>
        </a:p>
      </dgm:t>
    </dgm:pt>
    <dgm:pt modelId="{0F88C637-20DE-41BB-A4E9-ED18B3F37905}" type="parTrans" cxnId="{0A0323E8-D31E-490A-8164-B606A12753D6}">
      <dgm:prSet/>
      <dgm:spPr/>
      <dgm:t>
        <a:bodyPr/>
        <a:lstStyle/>
        <a:p>
          <a:endParaRPr lang="zh-CN" altLang="en-US"/>
        </a:p>
      </dgm:t>
    </dgm:pt>
    <dgm:pt modelId="{4B653DD9-0290-4EB5-92C0-53709CA9463E}" type="sibTrans" cxnId="{0A0323E8-D31E-490A-8164-B606A12753D6}">
      <dgm:prSet/>
      <dgm:spPr/>
      <dgm:t>
        <a:bodyPr/>
        <a:lstStyle/>
        <a:p>
          <a:endParaRPr lang="zh-CN" altLang="en-US"/>
        </a:p>
      </dgm:t>
    </dgm:pt>
    <dgm:pt modelId="{7EA1E502-7277-4C8B-BBA3-84A959341296}">
      <dgm:prSet phldrT="[Text]"/>
      <dgm:spPr/>
      <dgm:t>
        <a:bodyPr/>
        <a:lstStyle/>
        <a:p>
          <a:r>
            <a:rPr lang="zh-CN" altLang="en-US" dirty="0" smtClean="0"/>
            <a:t>检测</a:t>
          </a:r>
          <a:endParaRPr lang="zh-CN" altLang="en-US" dirty="0"/>
        </a:p>
      </dgm:t>
    </dgm:pt>
    <dgm:pt modelId="{2BAA7985-E3FC-4924-9DB3-A8EBA2701EE1}" type="parTrans" cxnId="{43C2C409-6318-4693-AB62-1A03B9E841BB}">
      <dgm:prSet/>
      <dgm:spPr/>
      <dgm:t>
        <a:bodyPr/>
        <a:lstStyle/>
        <a:p>
          <a:endParaRPr lang="zh-CN" altLang="en-US"/>
        </a:p>
      </dgm:t>
    </dgm:pt>
    <dgm:pt modelId="{6A30DB85-CE60-4FB3-89C1-55CF07E51893}" type="sibTrans" cxnId="{43C2C409-6318-4693-AB62-1A03B9E841BB}">
      <dgm:prSet/>
      <dgm:spPr/>
      <dgm:t>
        <a:bodyPr/>
        <a:lstStyle/>
        <a:p>
          <a:endParaRPr lang="zh-CN" altLang="en-US"/>
        </a:p>
      </dgm:t>
    </dgm:pt>
    <dgm:pt modelId="{E11767B0-7B49-42B9-B042-5650BC770845}">
      <dgm:prSet phldrT="[Text]"/>
      <dgm:spPr/>
      <dgm:t>
        <a:bodyPr/>
        <a:lstStyle/>
        <a:p>
          <a:r>
            <a:rPr lang="en-US" altLang="zh-CN" dirty="0" smtClean="0"/>
            <a:t>AOI</a:t>
          </a:r>
          <a:endParaRPr lang="zh-CN" altLang="en-US" dirty="0"/>
        </a:p>
      </dgm:t>
    </dgm:pt>
    <dgm:pt modelId="{594AC798-4572-47AE-B53B-CC7F1547569A}" type="parTrans" cxnId="{3E7459CF-A89C-4C59-B515-82EB464F57D8}">
      <dgm:prSet/>
      <dgm:spPr/>
      <dgm:t>
        <a:bodyPr/>
        <a:lstStyle/>
        <a:p>
          <a:endParaRPr lang="zh-CN" altLang="en-US"/>
        </a:p>
      </dgm:t>
    </dgm:pt>
    <dgm:pt modelId="{BA08B24A-DDB6-4D44-A473-1746EAC50DF2}" type="sibTrans" cxnId="{3E7459CF-A89C-4C59-B515-82EB464F57D8}">
      <dgm:prSet/>
      <dgm:spPr/>
      <dgm:t>
        <a:bodyPr/>
        <a:lstStyle/>
        <a:p>
          <a:endParaRPr lang="zh-CN" altLang="en-US"/>
        </a:p>
      </dgm:t>
    </dgm:pt>
    <dgm:pt modelId="{ADCB0BCF-A8DA-4F76-96C1-E9DABD59EFBF}">
      <dgm:prSet phldrT="[Text]"/>
      <dgm:spPr/>
      <dgm:t>
        <a:bodyPr/>
        <a:lstStyle/>
        <a:p>
          <a:r>
            <a:rPr lang="zh-CN" altLang="en-US" dirty="0" smtClean="0"/>
            <a:t>整体</a:t>
          </a:r>
          <a:endParaRPr lang="zh-CN" altLang="en-US" dirty="0"/>
        </a:p>
      </dgm:t>
    </dgm:pt>
    <dgm:pt modelId="{68239F69-7855-43E9-A534-0DA1FF279852}" type="parTrans" cxnId="{066B376A-16F1-4F38-9118-21A25B737FB8}">
      <dgm:prSet/>
      <dgm:spPr/>
      <dgm:t>
        <a:bodyPr/>
        <a:lstStyle/>
        <a:p>
          <a:endParaRPr lang="zh-CN" altLang="en-US"/>
        </a:p>
      </dgm:t>
    </dgm:pt>
    <dgm:pt modelId="{4C42AF7A-F5D4-4920-BE66-27496A6EC2AE}" type="sibTrans" cxnId="{066B376A-16F1-4F38-9118-21A25B737FB8}">
      <dgm:prSet/>
      <dgm:spPr/>
      <dgm:t>
        <a:bodyPr/>
        <a:lstStyle/>
        <a:p>
          <a:endParaRPr lang="zh-CN" altLang="en-US"/>
        </a:p>
      </dgm:t>
    </dgm:pt>
    <dgm:pt modelId="{BEFCD4D2-D773-4DB3-BB17-293A1C977EBF}">
      <dgm:prSet phldrT="[Text]"/>
      <dgm:spPr/>
      <dgm:t>
        <a:bodyPr/>
        <a:lstStyle/>
        <a:p>
          <a:r>
            <a:rPr lang="zh-CN" altLang="en-US" dirty="0" smtClean="0"/>
            <a:t>回流焊</a:t>
          </a:r>
          <a:endParaRPr lang="zh-CN" altLang="en-US" dirty="0"/>
        </a:p>
      </dgm:t>
    </dgm:pt>
    <dgm:pt modelId="{AB5A3390-C3E6-4548-8E3E-EEAFF9069DAE}" type="parTrans" cxnId="{B46A57CB-60D7-47EF-B2B4-5157093541CF}">
      <dgm:prSet/>
      <dgm:spPr/>
      <dgm:t>
        <a:bodyPr/>
        <a:lstStyle/>
        <a:p>
          <a:endParaRPr lang="zh-CN" altLang="en-US"/>
        </a:p>
      </dgm:t>
    </dgm:pt>
    <dgm:pt modelId="{B0B8071D-B864-43C7-BF38-0C7C315A361A}" type="sibTrans" cxnId="{B46A57CB-60D7-47EF-B2B4-5157093541CF}">
      <dgm:prSet/>
      <dgm:spPr/>
      <dgm:t>
        <a:bodyPr/>
        <a:lstStyle/>
        <a:p>
          <a:endParaRPr lang="zh-CN" altLang="en-US"/>
        </a:p>
      </dgm:t>
    </dgm:pt>
    <dgm:pt modelId="{053AB47C-8C70-45D3-B773-5636E417827A}">
      <dgm:prSet phldrT="[Text]"/>
      <dgm:spPr/>
      <dgm:t>
        <a:bodyPr/>
        <a:lstStyle/>
        <a:p>
          <a:r>
            <a:rPr lang="zh-CN" altLang="en-US" dirty="0" smtClean="0"/>
            <a:t>焊接</a:t>
          </a:r>
          <a:endParaRPr lang="zh-CN" altLang="en-US" dirty="0"/>
        </a:p>
      </dgm:t>
    </dgm:pt>
    <dgm:pt modelId="{CD2DC723-27BD-4BFC-866D-20E4BB139E73}" type="parTrans" cxnId="{316E5524-0807-4EA9-8C97-2190B1A65905}">
      <dgm:prSet/>
      <dgm:spPr/>
      <dgm:t>
        <a:bodyPr/>
        <a:lstStyle/>
        <a:p>
          <a:endParaRPr lang="zh-CN" altLang="en-US"/>
        </a:p>
      </dgm:t>
    </dgm:pt>
    <dgm:pt modelId="{EEB65052-803B-461D-AFE1-019DFC58F213}" type="sibTrans" cxnId="{316E5524-0807-4EA9-8C97-2190B1A65905}">
      <dgm:prSet/>
      <dgm:spPr/>
      <dgm:t>
        <a:bodyPr/>
        <a:lstStyle/>
        <a:p>
          <a:endParaRPr lang="zh-CN" altLang="en-US"/>
        </a:p>
      </dgm:t>
    </dgm:pt>
    <dgm:pt modelId="{297EC435-7CE7-4BE5-9FE8-91A5AB4765E9}">
      <dgm:prSet phldrT="[Text]"/>
      <dgm:spPr/>
      <dgm:t>
        <a:bodyPr/>
        <a:lstStyle/>
        <a:p>
          <a:r>
            <a:rPr lang="zh-CN" altLang="en-US" dirty="0" smtClean="0"/>
            <a:t>波峰焊</a:t>
          </a:r>
          <a:endParaRPr lang="zh-CN" altLang="en-US" dirty="0"/>
        </a:p>
      </dgm:t>
    </dgm:pt>
    <dgm:pt modelId="{4CAD86EE-E801-4B8B-8BC8-48117B8B9494}" type="parTrans" cxnId="{2E02F221-6275-4278-B958-2CDDA25C7F67}">
      <dgm:prSet/>
      <dgm:spPr/>
      <dgm:t>
        <a:bodyPr/>
        <a:lstStyle/>
        <a:p>
          <a:endParaRPr lang="zh-CN" altLang="en-US"/>
        </a:p>
      </dgm:t>
    </dgm:pt>
    <dgm:pt modelId="{56BE9100-104A-4552-90D7-7D669A4163F0}" type="sibTrans" cxnId="{2E02F221-6275-4278-B958-2CDDA25C7F67}">
      <dgm:prSet/>
      <dgm:spPr/>
      <dgm:t>
        <a:bodyPr/>
        <a:lstStyle/>
        <a:p>
          <a:endParaRPr lang="zh-CN" altLang="en-US"/>
        </a:p>
      </dgm:t>
    </dgm:pt>
    <dgm:pt modelId="{860B8359-ECCF-4A2F-AE12-7C60F64887D4}">
      <dgm:prSet phldrT="[Text]"/>
      <dgm:spPr/>
      <dgm:t>
        <a:bodyPr/>
        <a:lstStyle/>
        <a:p>
          <a:r>
            <a:rPr lang="zh-CN" altLang="en-US" dirty="0" smtClean="0"/>
            <a:t>点胶</a:t>
          </a:r>
          <a:endParaRPr lang="zh-CN" altLang="en-US" dirty="0"/>
        </a:p>
      </dgm:t>
    </dgm:pt>
    <dgm:pt modelId="{42369CF3-29FD-4204-B0A4-AF56B69BB7F3}" type="parTrans" cxnId="{8EE75F77-BCA6-41FB-8EFD-F613163BF05B}">
      <dgm:prSet/>
      <dgm:spPr/>
      <dgm:t>
        <a:bodyPr/>
        <a:lstStyle/>
        <a:p>
          <a:endParaRPr lang="zh-CN" altLang="en-US"/>
        </a:p>
      </dgm:t>
    </dgm:pt>
    <dgm:pt modelId="{C36A8BCD-7CD8-4B5F-AA0C-D1B12ECD581A}" type="sibTrans" cxnId="{8EE75F77-BCA6-41FB-8EFD-F613163BF05B}">
      <dgm:prSet/>
      <dgm:spPr/>
      <dgm:t>
        <a:bodyPr/>
        <a:lstStyle/>
        <a:p>
          <a:endParaRPr lang="zh-CN" altLang="en-US"/>
        </a:p>
      </dgm:t>
    </dgm:pt>
    <dgm:pt modelId="{00EB8878-1FA9-4962-AFDB-70D58F6D8874}">
      <dgm:prSet phldrT="[Text]"/>
      <dgm:spPr/>
      <dgm:t>
        <a:bodyPr/>
        <a:lstStyle/>
        <a:p>
          <a:r>
            <a:rPr lang="zh-CN" altLang="en-US" dirty="0" smtClean="0"/>
            <a:t>焊锡</a:t>
          </a:r>
          <a:endParaRPr lang="zh-CN" altLang="en-US" dirty="0"/>
        </a:p>
      </dgm:t>
    </dgm:pt>
    <dgm:pt modelId="{FF84BD90-81F0-4619-A1AD-D159A19A4F33}" type="parTrans" cxnId="{CE38B920-B309-4E25-86D9-639AE835C50C}">
      <dgm:prSet/>
      <dgm:spPr/>
      <dgm:t>
        <a:bodyPr/>
        <a:lstStyle/>
        <a:p>
          <a:endParaRPr lang="zh-CN" altLang="en-US"/>
        </a:p>
      </dgm:t>
    </dgm:pt>
    <dgm:pt modelId="{FA017E33-41D7-43B5-AE27-79B08F52671D}" type="sibTrans" cxnId="{CE38B920-B309-4E25-86D9-639AE835C50C}">
      <dgm:prSet/>
      <dgm:spPr/>
      <dgm:t>
        <a:bodyPr/>
        <a:lstStyle/>
        <a:p>
          <a:endParaRPr lang="zh-CN" altLang="en-US"/>
        </a:p>
      </dgm:t>
    </dgm:pt>
    <dgm:pt modelId="{8F13D37B-21A8-4174-A955-A09D1C2D9B5F}">
      <dgm:prSet phldrT="[Text]"/>
      <dgm:spPr/>
      <dgm:t>
        <a:bodyPr/>
        <a:lstStyle/>
        <a:p>
          <a:r>
            <a:rPr lang="zh-CN" altLang="en-US" dirty="0" smtClean="0"/>
            <a:t>对位</a:t>
          </a:r>
          <a:endParaRPr lang="zh-CN" altLang="en-US" dirty="0"/>
        </a:p>
      </dgm:t>
    </dgm:pt>
    <dgm:pt modelId="{33707677-1EB6-4AA3-BAF7-90103DCD1700}" type="parTrans" cxnId="{B731EC2B-AD9D-41A4-86C0-4123B08357D4}">
      <dgm:prSet/>
      <dgm:spPr/>
      <dgm:t>
        <a:bodyPr/>
        <a:lstStyle/>
        <a:p>
          <a:endParaRPr lang="zh-CN" altLang="en-US"/>
        </a:p>
      </dgm:t>
    </dgm:pt>
    <dgm:pt modelId="{0FE35038-647C-4459-A643-52E2A9241021}" type="sibTrans" cxnId="{B731EC2B-AD9D-41A4-86C0-4123B08357D4}">
      <dgm:prSet/>
      <dgm:spPr/>
      <dgm:t>
        <a:bodyPr/>
        <a:lstStyle/>
        <a:p>
          <a:endParaRPr lang="zh-CN" altLang="en-US"/>
        </a:p>
      </dgm:t>
    </dgm:pt>
    <dgm:pt modelId="{79E9A691-1E0B-4E0E-BC2A-61BF789C6CFC}">
      <dgm:prSet phldrT="[Text]"/>
      <dgm:spPr/>
      <dgm:t>
        <a:bodyPr/>
        <a:lstStyle/>
        <a:p>
          <a:r>
            <a:rPr lang="en-US" altLang="zh-CN" dirty="0" smtClean="0"/>
            <a:t>SPI</a:t>
          </a:r>
          <a:endParaRPr lang="zh-CN" altLang="en-US" dirty="0"/>
        </a:p>
      </dgm:t>
    </dgm:pt>
    <dgm:pt modelId="{3C2E398B-6096-4509-AD3C-22A84AA2DE5D}" type="parTrans" cxnId="{227431F0-309F-4221-AC21-A03BA1D84989}">
      <dgm:prSet/>
      <dgm:spPr/>
      <dgm:t>
        <a:bodyPr/>
        <a:lstStyle/>
        <a:p>
          <a:endParaRPr lang="zh-CN" altLang="en-US"/>
        </a:p>
      </dgm:t>
    </dgm:pt>
    <dgm:pt modelId="{0964B2CC-AF5F-42DC-962A-601D8E5BA689}" type="sibTrans" cxnId="{227431F0-309F-4221-AC21-A03BA1D84989}">
      <dgm:prSet/>
      <dgm:spPr/>
      <dgm:t>
        <a:bodyPr/>
        <a:lstStyle/>
        <a:p>
          <a:endParaRPr lang="zh-CN" altLang="en-US"/>
        </a:p>
      </dgm:t>
    </dgm:pt>
    <dgm:pt modelId="{316F424F-2A1D-4A17-AB50-73074F77D4DA}">
      <dgm:prSet phldrT="[Text]"/>
      <dgm:spPr/>
      <dgm:t>
        <a:bodyPr/>
        <a:lstStyle/>
        <a:p>
          <a:r>
            <a:rPr lang="zh-CN" altLang="en-US" dirty="0" smtClean="0"/>
            <a:t>元件</a:t>
          </a:r>
          <a:endParaRPr lang="zh-CN" altLang="en-US" dirty="0"/>
        </a:p>
      </dgm:t>
    </dgm:pt>
    <dgm:pt modelId="{554451E5-6BB1-4363-8914-CE98231CF0E6}" type="parTrans" cxnId="{B074E9FB-2E76-46CF-AF8B-225707CC24B2}">
      <dgm:prSet/>
      <dgm:spPr/>
      <dgm:t>
        <a:bodyPr/>
        <a:lstStyle/>
        <a:p>
          <a:endParaRPr lang="zh-CN" altLang="en-US"/>
        </a:p>
      </dgm:t>
    </dgm:pt>
    <dgm:pt modelId="{E075DA49-2A4D-4202-9AB6-E4A037213B54}" type="sibTrans" cxnId="{B074E9FB-2E76-46CF-AF8B-225707CC24B2}">
      <dgm:prSet/>
      <dgm:spPr/>
      <dgm:t>
        <a:bodyPr/>
        <a:lstStyle/>
        <a:p>
          <a:endParaRPr lang="zh-CN" altLang="en-US"/>
        </a:p>
      </dgm:t>
    </dgm:pt>
    <dgm:pt modelId="{DDBE6866-A34E-4E7E-849E-9783261E36BE}">
      <dgm:prSet phldrT="[Text]"/>
      <dgm:spPr/>
      <dgm:t>
        <a:bodyPr/>
        <a:lstStyle/>
        <a:p>
          <a:r>
            <a:rPr lang="zh-CN" altLang="en-US" dirty="0" smtClean="0"/>
            <a:t>刷锡</a:t>
          </a:r>
          <a:endParaRPr lang="zh-CN" altLang="en-US" dirty="0"/>
        </a:p>
      </dgm:t>
    </dgm:pt>
    <dgm:pt modelId="{673F254B-63ED-4216-B824-DC6BF64DBF29}" type="parTrans" cxnId="{6E89D180-0100-4CCA-8FA3-F8B32F23C1D2}">
      <dgm:prSet/>
      <dgm:spPr/>
      <dgm:t>
        <a:bodyPr/>
        <a:lstStyle/>
        <a:p>
          <a:endParaRPr lang="zh-CN" altLang="en-US"/>
        </a:p>
      </dgm:t>
    </dgm:pt>
    <dgm:pt modelId="{0948FB45-06BA-4D62-A2C0-7521B8277EE8}" type="sibTrans" cxnId="{6E89D180-0100-4CCA-8FA3-F8B32F23C1D2}">
      <dgm:prSet/>
      <dgm:spPr/>
      <dgm:t>
        <a:bodyPr/>
        <a:lstStyle/>
        <a:p>
          <a:endParaRPr lang="zh-CN" altLang="en-US"/>
        </a:p>
      </dgm:t>
    </dgm:pt>
    <dgm:pt modelId="{C65D34BF-718A-473B-A728-5C609D9762D1}">
      <dgm:prSet phldrT="[Text]"/>
      <dgm:spPr/>
      <dgm:t>
        <a:bodyPr/>
        <a:lstStyle/>
        <a:p>
          <a:r>
            <a:rPr lang="zh-CN" altLang="en-US" dirty="0" smtClean="0"/>
            <a:t>检测</a:t>
          </a:r>
          <a:endParaRPr lang="zh-CN" altLang="en-US" dirty="0"/>
        </a:p>
      </dgm:t>
    </dgm:pt>
    <dgm:pt modelId="{F605F70D-2A76-47D8-BC8E-BA026FEF8D8A}" type="parTrans" cxnId="{4A18054C-0860-495E-8CA6-66A19F3CF6E4}">
      <dgm:prSet/>
      <dgm:spPr/>
      <dgm:t>
        <a:bodyPr/>
        <a:lstStyle/>
        <a:p>
          <a:endParaRPr lang="zh-CN" altLang="en-US"/>
        </a:p>
      </dgm:t>
    </dgm:pt>
    <dgm:pt modelId="{D51F5C6B-3FEA-4429-95BF-067766EA4495}" type="sibTrans" cxnId="{4A18054C-0860-495E-8CA6-66A19F3CF6E4}">
      <dgm:prSet/>
      <dgm:spPr/>
      <dgm:t>
        <a:bodyPr/>
        <a:lstStyle/>
        <a:p>
          <a:endParaRPr lang="zh-CN" altLang="en-US"/>
        </a:p>
      </dgm:t>
    </dgm:pt>
    <dgm:pt modelId="{0B19C6FE-76B0-4AD4-9EEA-1B12BB0F1CD4}" type="pres">
      <dgm:prSet presAssocID="{C448AC8C-5F90-42A7-8C08-2DBF12DD5461}" presName="theList" presStyleCnt="0">
        <dgm:presLayoutVars>
          <dgm:dir/>
          <dgm:animLvl val="lvl"/>
          <dgm:resizeHandles val="exact"/>
        </dgm:presLayoutVars>
      </dgm:prSet>
      <dgm:spPr/>
      <dgm:t>
        <a:bodyPr/>
        <a:lstStyle/>
        <a:p>
          <a:endParaRPr lang="zh-CN" altLang="en-US"/>
        </a:p>
      </dgm:t>
    </dgm:pt>
    <dgm:pt modelId="{54D818C8-5A46-48F9-937E-D76E0C2D913A}" type="pres">
      <dgm:prSet presAssocID="{00EB8878-1FA9-4962-AFDB-70D58F6D8874}" presName="compNode" presStyleCnt="0"/>
      <dgm:spPr/>
    </dgm:pt>
    <dgm:pt modelId="{9BB55992-CBA3-420A-B502-3DA03D74845C}" type="pres">
      <dgm:prSet presAssocID="{00EB8878-1FA9-4962-AFDB-70D58F6D8874}" presName="noGeometry" presStyleCnt="0"/>
      <dgm:spPr/>
    </dgm:pt>
    <dgm:pt modelId="{296BC882-3741-4E42-8558-098F822CB66A}" type="pres">
      <dgm:prSet presAssocID="{00EB8878-1FA9-4962-AFDB-70D58F6D8874}" presName="childTextVisible" presStyleLbl="bgAccFollowNode1" presStyleIdx="0" presStyleCnt="4">
        <dgm:presLayoutVars>
          <dgm:bulletEnabled val="1"/>
        </dgm:presLayoutVars>
      </dgm:prSet>
      <dgm:spPr/>
      <dgm:t>
        <a:bodyPr/>
        <a:lstStyle/>
        <a:p>
          <a:endParaRPr lang="zh-CN" altLang="en-US"/>
        </a:p>
      </dgm:t>
    </dgm:pt>
    <dgm:pt modelId="{957ED415-B936-45D7-8239-D2585072102E}" type="pres">
      <dgm:prSet presAssocID="{00EB8878-1FA9-4962-AFDB-70D58F6D8874}" presName="childTextHidden" presStyleLbl="bgAccFollowNode1" presStyleIdx="0" presStyleCnt="4"/>
      <dgm:spPr/>
      <dgm:t>
        <a:bodyPr/>
        <a:lstStyle/>
        <a:p>
          <a:endParaRPr lang="zh-CN" altLang="en-US"/>
        </a:p>
      </dgm:t>
    </dgm:pt>
    <dgm:pt modelId="{54C0C153-6F75-41A1-90DE-98BCD1F737DB}" type="pres">
      <dgm:prSet presAssocID="{00EB8878-1FA9-4962-AFDB-70D58F6D8874}" presName="parentText" presStyleLbl="node1" presStyleIdx="0" presStyleCnt="4">
        <dgm:presLayoutVars>
          <dgm:chMax val="1"/>
          <dgm:bulletEnabled val="1"/>
        </dgm:presLayoutVars>
      </dgm:prSet>
      <dgm:spPr/>
      <dgm:t>
        <a:bodyPr/>
        <a:lstStyle/>
        <a:p>
          <a:endParaRPr lang="zh-CN" altLang="en-US"/>
        </a:p>
      </dgm:t>
    </dgm:pt>
    <dgm:pt modelId="{7F13984D-4D64-4F8E-8CFD-15E343CAD316}" type="pres">
      <dgm:prSet presAssocID="{00EB8878-1FA9-4962-AFDB-70D58F6D8874}" presName="aSpace" presStyleCnt="0"/>
      <dgm:spPr/>
    </dgm:pt>
    <dgm:pt modelId="{4E95496B-05EB-4F66-9CA2-5C0E38245B6D}" type="pres">
      <dgm:prSet presAssocID="{B5077A69-3384-473D-939D-8F248393810E}" presName="compNode" presStyleCnt="0"/>
      <dgm:spPr/>
    </dgm:pt>
    <dgm:pt modelId="{8A5B557B-DAF8-454F-A9B6-73EE06DB69B9}" type="pres">
      <dgm:prSet presAssocID="{B5077A69-3384-473D-939D-8F248393810E}" presName="noGeometry" presStyleCnt="0"/>
      <dgm:spPr/>
    </dgm:pt>
    <dgm:pt modelId="{7131C2FE-FECB-479B-AC09-FD0E0E8ADB05}" type="pres">
      <dgm:prSet presAssocID="{B5077A69-3384-473D-939D-8F248393810E}" presName="childTextVisible" presStyleLbl="bgAccFollowNode1" presStyleIdx="1" presStyleCnt="4" custLinFactNeighborX="-12977" custLinFactNeighborY="-302">
        <dgm:presLayoutVars>
          <dgm:bulletEnabled val="1"/>
        </dgm:presLayoutVars>
      </dgm:prSet>
      <dgm:spPr/>
      <dgm:t>
        <a:bodyPr/>
        <a:lstStyle/>
        <a:p>
          <a:endParaRPr lang="zh-CN" altLang="en-US"/>
        </a:p>
      </dgm:t>
    </dgm:pt>
    <dgm:pt modelId="{DD9AEC8E-AE42-409C-8D26-E250A82E6F99}" type="pres">
      <dgm:prSet presAssocID="{B5077A69-3384-473D-939D-8F248393810E}" presName="childTextHidden" presStyleLbl="bgAccFollowNode1" presStyleIdx="1" presStyleCnt="4"/>
      <dgm:spPr/>
      <dgm:t>
        <a:bodyPr/>
        <a:lstStyle/>
        <a:p>
          <a:endParaRPr lang="zh-CN" altLang="en-US"/>
        </a:p>
      </dgm:t>
    </dgm:pt>
    <dgm:pt modelId="{14D3F62F-E24C-45F7-B29C-2462B204C6D8}" type="pres">
      <dgm:prSet presAssocID="{B5077A69-3384-473D-939D-8F248393810E}" presName="parentText" presStyleLbl="node1" presStyleIdx="1" presStyleCnt="4" custLinFactNeighborX="-25954" custLinFactNeighborY="-529">
        <dgm:presLayoutVars>
          <dgm:chMax val="1"/>
          <dgm:bulletEnabled val="1"/>
        </dgm:presLayoutVars>
      </dgm:prSet>
      <dgm:spPr/>
      <dgm:t>
        <a:bodyPr/>
        <a:lstStyle/>
        <a:p>
          <a:endParaRPr lang="zh-CN" altLang="en-US"/>
        </a:p>
      </dgm:t>
    </dgm:pt>
    <dgm:pt modelId="{0523503A-36AF-47B4-8BD5-C52674B95F4F}" type="pres">
      <dgm:prSet presAssocID="{B5077A69-3384-473D-939D-8F248393810E}" presName="aSpace" presStyleCnt="0"/>
      <dgm:spPr/>
    </dgm:pt>
    <dgm:pt modelId="{3A56F8FF-1141-432F-BCF7-1F271EEA41E1}" type="pres">
      <dgm:prSet presAssocID="{053AB47C-8C70-45D3-B773-5636E417827A}" presName="compNode" presStyleCnt="0"/>
      <dgm:spPr/>
    </dgm:pt>
    <dgm:pt modelId="{FD666726-DCDD-4C7F-B599-9C161F793F24}" type="pres">
      <dgm:prSet presAssocID="{053AB47C-8C70-45D3-B773-5636E417827A}" presName="noGeometry" presStyleCnt="0"/>
      <dgm:spPr/>
    </dgm:pt>
    <dgm:pt modelId="{CD4F357C-04D3-4005-A5BE-4E8D616ADA9C}" type="pres">
      <dgm:prSet presAssocID="{053AB47C-8C70-45D3-B773-5636E417827A}" presName="childTextVisible" presStyleLbl="bgAccFollowNode1" presStyleIdx="2" presStyleCnt="4" custScaleX="115499" custLinFactNeighborX="-18848" custLinFactNeighborY="1680">
        <dgm:presLayoutVars>
          <dgm:bulletEnabled val="1"/>
        </dgm:presLayoutVars>
      </dgm:prSet>
      <dgm:spPr/>
      <dgm:t>
        <a:bodyPr/>
        <a:lstStyle/>
        <a:p>
          <a:endParaRPr lang="zh-CN" altLang="en-US"/>
        </a:p>
      </dgm:t>
    </dgm:pt>
    <dgm:pt modelId="{602D9B03-027E-460E-A25E-6F71E8915478}" type="pres">
      <dgm:prSet presAssocID="{053AB47C-8C70-45D3-B773-5636E417827A}" presName="childTextHidden" presStyleLbl="bgAccFollowNode1" presStyleIdx="2" presStyleCnt="4"/>
      <dgm:spPr/>
      <dgm:t>
        <a:bodyPr/>
        <a:lstStyle/>
        <a:p>
          <a:endParaRPr lang="zh-CN" altLang="en-US"/>
        </a:p>
      </dgm:t>
    </dgm:pt>
    <dgm:pt modelId="{8D93084B-35A3-4F1F-B201-43B9A865940E}" type="pres">
      <dgm:prSet presAssocID="{053AB47C-8C70-45D3-B773-5636E417827A}" presName="parentText" presStyleLbl="node1" presStyleIdx="2" presStyleCnt="4" custLinFactNeighborX="-47328" custLinFactNeighborY="2938">
        <dgm:presLayoutVars>
          <dgm:chMax val="1"/>
          <dgm:bulletEnabled val="1"/>
        </dgm:presLayoutVars>
      </dgm:prSet>
      <dgm:spPr/>
      <dgm:t>
        <a:bodyPr/>
        <a:lstStyle/>
        <a:p>
          <a:endParaRPr lang="zh-CN" altLang="en-US"/>
        </a:p>
      </dgm:t>
    </dgm:pt>
    <dgm:pt modelId="{AF1B72C8-9EE7-4645-958E-8B9D1DB9E289}" type="pres">
      <dgm:prSet presAssocID="{053AB47C-8C70-45D3-B773-5636E417827A}" presName="aSpace" presStyleCnt="0"/>
      <dgm:spPr/>
    </dgm:pt>
    <dgm:pt modelId="{69ED2B09-8D2F-4EA0-8F7E-6F5DE5F9E8A7}" type="pres">
      <dgm:prSet presAssocID="{7EA1E502-7277-4C8B-BBA3-84A959341296}" presName="compNode" presStyleCnt="0"/>
      <dgm:spPr/>
    </dgm:pt>
    <dgm:pt modelId="{1F3DE2DD-1A74-42FB-ACB1-79C6DDF24F6A}" type="pres">
      <dgm:prSet presAssocID="{7EA1E502-7277-4C8B-BBA3-84A959341296}" presName="noGeometry" presStyleCnt="0"/>
      <dgm:spPr/>
    </dgm:pt>
    <dgm:pt modelId="{FBC7666C-3655-4A2C-A9E4-168DA9916703}" type="pres">
      <dgm:prSet presAssocID="{7EA1E502-7277-4C8B-BBA3-84A959341296}" presName="childTextVisible" presStyleLbl="bgAccFollowNode1" presStyleIdx="3" presStyleCnt="4" custLinFactNeighborX="-27475" custLinFactNeighborY="352">
        <dgm:presLayoutVars>
          <dgm:bulletEnabled val="1"/>
        </dgm:presLayoutVars>
      </dgm:prSet>
      <dgm:spPr/>
      <dgm:t>
        <a:bodyPr/>
        <a:lstStyle/>
        <a:p>
          <a:endParaRPr lang="zh-CN" altLang="en-US"/>
        </a:p>
      </dgm:t>
    </dgm:pt>
    <dgm:pt modelId="{23F15FB1-A693-4C5F-8C0C-692C7F6CDA87}" type="pres">
      <dgm:prSet presAssocID="{7EA1E502-7277-4C8B-BBA3-84A959341296}" presName="childTextHidden" presStyleLbl="bgAccFollowNode1" presStyleIdx="3" presStyleCnt="4"/>
      <dgm:spPr/>
      <dgm:t>
        <a:bodyPr/>
        <a:lstStyle/>
        <a:p>
          <a:endParaRPr lang="zh-CN" altLang="en-US"/>
        </a:p>
      </dgm:t>
    </dgm:pt>
    <dgm:pt modelId="{643F15B5-4BF5-4599-97C9-5B1F1080A60A}" type="pres">
      <dgm:prSet presAssocID="{7EA1E502-7277-4C8B-BBA3-84A959341296}" presName="parentText" presStyleLbl="node1" presStyleIdx="3" presStyleCnt="4" custLinFactNeighborX="-61068" custLinFactNeighborY="1425">
        <dgm:presLayoutVars>
          <dgm:chMax val="1"/>
          <dgm:bulletEnabled val="1"/>
        </dgm:presLayoutVars>
      </dgm:prSet>
      <dgm:spPr/>
      <dgm:t>
        <a:bodyPr/>
        <a:lstStyle/>
        <a:p>
          <a:endParaRPr lang="zh-CN" altLang="en-US"/>
        </a:p>
      </dgm:t>
    </dgm:pt>
  </dgm:ptLst>
  <dgm:cxnLst>
    <dgm:cxn modelId="{BAB1BFEB-0507-4924-B7C2-2DCAD19352CF}" type="presOf" srcId="{297EC435-7CE7-4BE5-9FE8-91A5AB4765E9}" destId="{CD4F357C-04D3-4005-A5BE-4E8D616ADA9C}" srcOrd="0" destOrd="2" presId="urn:microsoft.com/office/officeart/2005/8/layout/hProcess6"/>
    <dgm:cxn modelId="{51C65140-ACD7-4E99-B76C-437BA048F3F5}" type="presOf" srcId="{4F04D010-D2C3-4272-ADE4-480B1B17C387}" destId="{7131C2FE-FECB-479B-AC09-FD0E0E8ADB05}" srcOrd="0" destOrd="1" presId="urn:microsoft.com/office/officeart/2005/8/layout/hProcess6"/>
    <dgm:cxn modelId="{B074E9FB-2E76-46CF-AF8B-225707CC24B2}" srcId="{7EA1E502-7277-4C8B-BBA3-84A959341296}" destId="{316F424F-2A1D-4A17-AB50-73074F77D4DA}" srcOrd="1" destOrd="0" parTransId="{554451E5-6BB1-4363-8914-CE98231CF0E6}" sibTransId="{E075DA49-2A4D-4202-9AB6-E4A037213B54}"/>
    <dgm:cxn modelId="{8F2EAD4A-335C-4AE8-BC57-67126734BCC0}" type="presOf" srcId="{E11767B0-7B49-42B9-B042-5650BC770845}" destId="{FBC7666C-3655-4A2C-A9E4-168DA9916703}" srcOrd="0" destOrd="0" presId="urn:microsoft.com/office/officeart/2005/8/layout/hProcess6"/>
    <dgm:cxn modelId="{43C2C409-6318-4693-AB62-1A03B9E841BB}" srcId="{C448AC8C-5F90-42A7-8C08-2DBF12DD5461}" destId="{7EA1E502-7277-4C8B-BBA3-84A959341296}" srcOrd="3" destOrd="0" parTransId="{2BAA7985-E3FC-4924-9DB3-A8EBA2701EE1}" sibTransId="{6A30DB85-CE60-4FB3-89C1-55CF07E51893}"/>
    <dgm:cxn modelId="{FB14BF4A-D573-4B22-B26E-721E6516EC79}" type="presOf" srcId="{4F04D010-D2C3-4272-ADE4-480B1B17C387}" destId="{DD9AEC8E-AE42-409C-8D26-E250A82E6F99}" srcOrd="1" destOrd="1" presId="urn:microsoft.com/office/officeart/2005/8/layout/hProcess6"/>
    <dgm:cxn modelId="{B81711CD-8722-4212-8A9E-467FC7E740B8}" type="presOf" srcId="{ADCB0BCF-A8DA-4F76-96C1-E9DABD59EFBF}" destId="{23F15FB1-A693-4C5F-8C0C-692C7F6CDA87}" srcOrd="1" destOrd="2" presId="urn:microsoft.com/office/officeart/2005/8/layout/hProcess6"/>
    <dgm:cxn modelId="{A698C13F-F282-4B70-9317-768156B70C6E}" type="presOf" srcId="{ADCB0BCF-A8DA-4F76-96C1-E9DABD59EFBF}" destId="{FBC7666C-3655-4A2C-A9E4-168DA9916703}" srcOrd="0" destOrd="2" presId="urn:microsoft.com/office/officeart/2005/8/layout/hProcess6"/>
    <dgm:cxn modelId="{5C16420B-8C14-4E11-B620-D8AA5C8EADF7}" type="presOf" srcId="{3DC06E62-8236-4A04-842C-335DEC867E47}" destId="{7131C2FE-FECB-479B-AC09-FD0E0E8ADB05}" srcOrd="0" destOrd="0" presId="urn:microsoft.com/office/officeart/2005/8/layout/hProcess6"/>
    <dgm:cxn modelId="{5C299C69-D345-44C7-B6FB-B7EE45C32948}" type="presOf" srcId="{297EC435-7CE7-4BE5-9FE8-91A5AB4765E9}" destId="{602D9B03-027E-460E-A25E-6F71E8915478}" srcOrd="1" destOrd="2" presId="urn:microsoft.com/office/officeart/2005/8/layout/hProcess6"/>
    <dgm:cxn modelId="{6757AF1C-AD38-491B-B1FE-743CB232DDCF}" type="presOf" srcId="{C448AC8C-5F90-42A7-8C08-2DBF12DD5461}" destId="{0B19C6FE-76B0-4AD4-9EEA-1B12BB0F1CD4}" srcOrd="0" destOrd="0" presId="urn:microsoft.com/office/officeart/2005/8/layout/hProcess6"/>
    <dgm:cxn modelId="{B3A8FB4A-9FF8-41FC-9489-8D24ACB9FEA4}" type="presOf" srcId="{316F424F-2A1D-4A17-AB50-73074F77D4DA}" destId="{FBC7666C-3655-4A2C-A9E4-168DA9916703}" srcOrd="0" destOrd="1" presId="urn:microsoft.com/office/officeart/2005/8/layout/hProcess6"/>
    <dgm:cxn modelId="{FC615CD7-F4AF-46D4-85BE-52235333DC27}" type="presOf" srcId="{8F13D37B-21A8-4174-A955-A09D1C2D9B5F}" destId="{957ED415-B936-45D7-8239-D2585072102E}" srcOrd="1" destOrd="0" presId="urn:microsoft.com/office/officeart/2005/8/layout/hProcess6"/>
    <dgm:cxn modelId="{8EE75F77-BCA6-41FB-8EFD-F613163BF05B}" srcId="{B5077A69-3384-473D-939D-8F248393810E}" destId="{860B8359-ECCF-4A2F-AE12-7C60F64887D4}" srcOrd="2" destOrd="0" parTransId="{42369CF3-29FD-4204-B0A4-AF56B69BB7F3}" sibTransId="{C36A8BCD-7CD8-4B5F-AA0C-D1B12ECD581A}"/>
    <dgm:cxn modelId="{066B376A-16F1-4F38-9118-21A25B737FB8}" srcId="{7EA1E502-7277-4C8B-BBA3-84A959341296}" destId="{ADCB0BCF-A8DA-4F76-96C1-E9DABD59EFBF}" srcOrd="2" destOrd="0" parTransId="{68239F69-7855-43E9-A534-0DA1FF279852}" sibTransId="{4C42AF7A-F5D4-4920-BE66-27496A6EC2AE}"/>
    <dgm:cxn modelId="{D2FE54F5-BA50-40DD-8320-319BA3889371}" type="presOf" srcId="{B5077A69-3384-473D-939D-8F248393810E}" destId="{14D3F62F-E24C-45F7-B29C-2462B204C6D8}" srcOrd="0" destOrd="0" presId="urn:microsoft.com/office/officeart/2005/8/layout/hProcess6"/>
    <dgm:cxn modelId="{FFFF0CF1-9B5A-422E-8586-B6ABA7C225B0}" srcId="{B5077A69-3384-473D-939D-8F248393810E}" destId="{3DC06E62-8236-4A04-842C-335DEC867E47}" srcOrd="0" destOrd="0" parTransId="{0E8C9D13-296E-40EE-87AE-E7BFB9F14BBB}" sibTransId="{35C315A6-6E54-4302-9F37-F54A6B3FFD20}"/>
    <dgm:cxn modelId="{3E7459CF-A89C-4C59-B515-82EB464F57D8}" srcId="{7EA1E502-7277-4C8B-BBA3-84A959341296}" destId="{E11767B0-7B49-42B9-B042-5650BC770845}" srcOrd="0" destOrd="0" parTransId="{594AC798-4572-47AE-B53B-CC7F1547569A}" sibTransId="{BA08B24A-DDB6-4D44-A473-1746EAC50DF2}"/>
    <dgm:cxn modelId="{9A99AD3E-6599-4AEB-97F5-6D465D71CBB1}" type="presOf" srcId="{DDBE6866-A34E-4E7E-849E-9783261E36BE}" destId="{296BC882-3741-4E42-8558-098F822CB66A}" srcOrd="0" destOrd="1" presId="urn:microsoft.com/office/officeart/2005/8/layout/hProcess6"/>
    <dgm:cxn modelId="{E48BF225-EA5E-4746-BDCE-3392803B79ED}" type="presOf" srcId="{79E9A691-1E0B-4E0E-BC2A-61BF789C6CFC}" destId="{296BC882-3741-4E42-8558-098F822CB66A}" srcOrd="0" destOrd="2" presId="urn:microsoft.com/office/officeart/2005/8/layout/hProcess6"/>
    <dgm:cxn modelId="{4A18054C-0860-495E-8CA6-66A19F3CF6E4}" srcId="{053AB47C-8C70-45D3-B773-5636E417827A}" destId="{C65D34BF-718A-473B-A728-5C609D9762D1}" srcOrd="0" destOrd="0" parTransId="{F605F70D-2A76-47D8-BC8E-BA026FEF8D8A}" sibTransId="{D51F5C6B-3FEA-4429-95BF-067766EA4495}"/>
    <dgm:cxn modelId="{8BAA36D6-C37E-48B5-905D-9A2FFF1D78FD}" type="presOf" srcId="{C65D34BF-718A-473B-A728-5C609D9762D1}" destId="{CD4F357C-04D3-4005-A5BE-4E8D616ADA9C}" srcOrd="0" destOrd="0" presId="urn:microsoft.com/office/officeart/2005/8/layout/hProcess6"/>
    <dgm:cxn modelId="{0A0323E8-D31E-490A-8164-B606A12753D6}" srcId="{B5077A69-3384-473D-939D-8F248393810E}" destId="{4F04D010-D2C3-4272-ADE4-480B1B17C387}" srcOrd="1" destOrd="0" parTransId="{0F88C637-20DE-41BB-A4E9-ED18B3F37905}" sibTransId="{4B653DD9-0290-4EB5-92C0-53709CA9463E}"/>
    <dgm:cxn modelId="{2E02F221-6275-4278-B958-2CDDA25C7F67}" srcId="{053AB47C-8C70-45D3-B773-5636E417827A}" destId="{297EC435-7CE7-4BE5-9FE8-91A5AB4765E9}" srcOrd="2" destOrd="0" parTransId="{4CAD86EE-E801-4B8B-8BC8-48117B8B9494}" sibTransId="{56BE9100-104A-4552-90D7-7D669A4163F0}"/>
    <dgm:cxn modelId="{6826E14F-A126-4771-A78E-F609A3F20620}" srcId="{C448AC8C-5F90-42A7-8C08-2DBF12DD5461}" destId="{B5077A69-3384-473D-939D-8F248393810E}" srcOrd="1" destOrd="0" parTransId="{F04FFFBC-1DF4-4ECA-A113-B49FA0ACAE96}" sibTransId="{531190FD-A0A8-47B8-9328-80FA5F9F66EF}"/>
    <dgm:cxn modelId="{CE38B920-B309-4E25-86D9-639AE835C50C}" srcId="{C448AC8C-5F90-42A7-8C08-2DBF12DD5461}" destId="{00EB8878-1FA9-4962-AFDB-70D58F6D8874}" srcOrd="0" destOrd="0" parTransId="{FF84BD90-81F0-4619-A1AD-D159A19A4F33}" sibTransId="{FA017E33-41D7-43B5-AE27-79B08F52671D}"/>
    <dgm:cxn modelId="{EEB052D8-5294-4374-AC8C-900F8950AAA6}" type="presOf" srcId="{DDBE6866-A34E-4E7E-849E-9783261E36BE}" destId="{957ED415-B936-45D7-8239-D2585072102E}" srcOrd="1" destOrd="1" presId="urn:microsoft.com/office/officeart/2005/8/layout/hProcess6"/>
    <dgm:cxn modelId="{06E60B25-0BCC-4459-BEAC-C37AE0060C05}" type="presOf" srcId="{C65D34BF-718A-473B-A728-5C609D9762D1}" destId="{602D9B03-027E-460E-A25E-6F71E8915478}" srcOrd="1" destOrd="0" presId="urn:microsoft.com/office/officeart/2005/8/layout/hProcess6"/>
    <dgm:cxn modelId="{66983993-5D5A-43DF-8C80-C0FFC7F684D0}" type="presOf" srcId="{E11767B0-7B49-42B9-B042-5650BC770845}" destId="{23F15FB1-A693-4C5F-8C0C-692C7F6CDA87}" srcOrd="1" destOrd="0" presId="urn:microsoft.com/office/officeart/2005/8/layout/hProcess6"/>
    <dgm:cxn modelId="{4D64DFD5-97CC-4EEF-99B1-E2779E78F9A6}" type="presOf" srcId="{053AB47C-8C70-45D3-B773-5636E417827A}" destId="{8D93084B-35A3-4F1F-B201-43B9A865940E}" srcOrd="0" destOrd="0" presId="urn:microsoft.com/office/officeart/2005/8/layout/hProcess6"/>
    <dgm:cxn modelId="{33295C71-4DD4-4A96-ADA0-E40D7221DD90}" type="presOf" srcId="{79E9A691-1E0B-4E0E-BC2A-61BF789C6CFC}" destId="{957ED415-B936-45D7-8239-D2585072102E}" srcOrd="1" destOrd="2" presId="urn:microsoft.com/office/officeart/2005/8/layout/hProcess6"/>
    <dgm:cxn modelId="{8B90EE9C-6B01-47E9-AEEA-4D4A226E9AE9}" type="presOf" srcId="{316F424F-2A1D-4A17-AB50-73074F77D4DA}" destId="{23F15FB1-A693-4C5F-8C0C-692C7F6CDA87}" srcOrd="1" destOrd="1" presId="urn:microsoft.com/office/officeart/2005/8/layout/hProcess6"/>
    <dgm:cxn modelId="{98862271-06A6-4B2A-A347-C4EF32549416}" type="presOf" srcId="{860B8359-ECCF-4A2F-AE12-7C60F64887D4}" destId="{7131C2FE-FECB-479B-AC09-FD0E0E8ADB05}" srcOrd="0" destOrd="2" presId="urn:microsoft.com/office/officeart/2005/8/layout/hProcess6"/>
    <dgm:cxn modelId="{106EE5DD-D381-4850-B126-6F3243153B63}" type="presOf" srcId="{00EB8878-1FA9-4962-AFDB-70D58F6D8874}" destId="{54C0C153-6F75-41A1-90DE-98BCD1F737DB}" srcOrd="0" destOrd="0" presId="urn:microsoft.com/office/officeart/2005/8/layout/hProcess6"/>
    <dgm:cxn modelId="{C7196600-F37D-4759-848A-22352169BF7F}" type="presOf" srcId="{7EA1E502-7277-4C8B-BBA3-84A959341296}" destId="{643F15B5-4BF5-4599-97C9-5B1F1080A60A}" srcOrd="0" destOrd="0" presId="urn:microsoft.com/office/officeart/2005/8/layout/hProcess6"/>
    <dgm:cxn modelId="{36EF95F2-99E9-4508-B089-E1AF76ACEFF8}" type="presOf" srcId="{3DC06E62-8236-4A04-842C-335DEC867E47}" destId="{DD9AEC8E-AE42-409C-8D26-E250A82E6F99}" srcOrd="1" destOrd="0" presId="urn:microsoft.com/office/officeart/2005/8/layout/hProcess6"/>
    <dgm:cxn modelId="{79CBBB6A-C4CA-4268-A66C-9BEBC15CE69B}" type="presOf" srcId="{8F13D37B-21A8-4174-A955-A09D1C2D9B5F}" destId="{296BC882-3741-4E42-8558-098F822CB66A}" srcOrd="0" destOrd="0" presId="urn:microsoft.com/office/officeart/2005/8/layout/hProcess6"/>
    <dgm:cxn modelId="{227431F0-309F-4221-AC21-A03BA1D84989}" srcId="{00EB8878-1FA9-4962-AFDB-70D58F6D8874}" destId="{79E9A691-1E0B-4E0E-BC2A-61BF789C6CFC}" srcOrd="2" destOrd="0" parTransId="{3C2E398B-6096-4509-AD3C-22A84AA2DE5D}" sibTransId="{0964B2CC-AF5F-42DC-962A-601D8E5BA689}"/>
    <dgm:cxn modelId="{D7A13CE3-7228-45A8-8E8E-84CE5E07B6A7}" type="presOf" srcId="{860B8359-ECCF-4A2F-AE12-7C60F64887D4}" destId="{DD9AEC8E-AE42-409C-8D26-E250A82E6F99}" srcOrd="1" destOrd="2" presId="urn:microsoft.com/office/officeart/2005/8/layout/hProcess6"/>
    <dgm:cxn modelId="{DD7187CA-58F4-48BD-9F51-6AA708E4C8BF}" type="presOf" srcId="{BEFCD4D2-D773-4DB3-BB17-293A1C977EBF}" destId="{CD4F357C-04D3-4005-A5BE-4E8D616ADA9C}" srcOrd="0" destOrd="1" presId="urn:microsoft.com/office/officeart/2005/8/layout/hProcess6"/>
    <dgm:cxn modelId="{6E89D180-0100-4CCA-8FA3-F8B32F23C1D2}" srcId="{00EB8878-1FA9-4962-AFDB-70D58F6D8874}" destId="{DDBE6866-A34E-4E7E-849E-9783261E36BE}" srcOrd="1" destOrd="0" parTransId="{673F254B-63ED-4216-B824-DC6BF64DBF29}" sibTransId="{0948FB45-06BA-4D62-A2C0-7521B8277EE8}"/>
    <dgm:cxn modelId="{316E5524-0807-4EA9-8C97-2190B1A65905}" srcId="{C448AC8C-5F90-42A7-8C08-2DBF12DD5461}" destId="{053AB47C-8C70-45D3-B773-5636E417827A}" srcOrd="2" destOrd="0" parTransId="{CD2DC723-27BD-4BFC-866D-20E4BB139E73}" sibTransId="{EEB65052-803B-461D-AFE1-019DFC58F213}"/>
    <dgm:cxn modelId="{B731EC2B-AD9D-41A4-86C0-4123B08357D4}" srcId="{00EB8878-1FA9-4962-AFDB-70D58F6D8874}" destId="{8F13D37B-21A8-4174-A955-A09D1C2D9B5F}" srcOrd="0" destOrd="0" parTransId="{33707677-1EB6-4AA3-BAF7-90103DCD1700}" sibTransId="{0FE35038-647C-4459-A643-52E2A9241021}"/>
    <dgm:cxn modelId="{2FA2C19E-B2BD-4858-A381-EBCB5C75D8C9}" type="presOf" srcId="{BEFCD4D2-D773-4DB3-BB17-293A1C977EBF}" destId="{602D9B03-027E-460E-A25E-6F71E8915478}" srcOrd="1" destOrd="1" presId="urn:microsoft.com/office/officeart/2005/8/layout/hProcess6"/>
    <dgm:cxn modelId="{B46A57CB-60D7-47EF-B2B4-5157093541CF}" srcId="{053AB47C-8C70-45D3-B773-5636E417827A}" destId="{BEFCD4D2-D773-4DB3-BB17-293A1C977EBF}" srcOrd="1" destOrd="0" parTransId="{AB5A3390-C3E6-4548-8E3E-EEAFF9069DAE}" sibTransId="{B0B8071D-B864-43C7-BF38-0C7C315A361A}"/>
    <dgm:cxn modelId="{F485C600-ED86-48CB-BA1A-135633D3A710}" type="presParOf" srcId="{0B19C6FE-76B0-4AD4-9EEA-1B12BB0F1CD4}" destId="{54D818C8-5A46-48F9-937E-D76E0C2D913A}" srcOrd="0" destOrd="0" presId="urn:microsoft.com/office/officeart/2005/8/layout/hProcess6"/>
    <dgm:cxn modelId="{DACC0095-AD25-4CD4-B0E2-38994F46032A}" type="presParOf" srcId="{54D818C8-5A46-48F9-937E-D76E0C2D913A}" destId="{9BB55992-CBA3-420A-B502-3DA03D74845C}" srcOrd="0" destOrd="0" presId="urn:microsoft.com/office/officeart/2005/8/layout/hProcess6"/>
    <dgm:cxn modelId="{A2380633-02CF-4D56-95CC-84FDFB352727}" type="presParOf" srcId="{54D818C8-5A46-48F9-937E-D76E0C2D913A}" destId="{296BC882-3741-4E42-8558-098F822CB66A}" srcOrd="1" destOrd="0" presId="urn:microsoft.com/office/officeart/2005/8/layout/hProcess6"/>
    <dgm:cxn modelId="{CDE082BD-D6AD-4272-8334-3D9DCC365C57}" type="presParOf" srcId="{54D818C8-5A46-48F9-937E-D76E0C2D913A}" destId="{957ED415-B936-45D7-8239-D2585072102E}" srcOrd="2" destOrd="0" presId="urn:microsoft.com/office/officeart/2005/8/layout/hProcess6"/>
    <dgm:cxn modelId="{A112A84B-4CC7-4E67-A859-B3FD6400708B}" type="presParOf" srcId="{54D818C8-5A46-48F9-937E-D76E0C2D913A}" destId="{54C0C153-6F75-41A1-90DE-98BCD1F737DB}" srcOrd="3" destOrd="0" presId="urn:microsoft.com/office/officeart/2005/8/layout/hProcess6"/>
    <dgm:cxn modelId="{0C226151-7479-45F1-B0B5-542168A505C7}" type="presParOf" srcId="{0B19C6FE-76B0-4AD4-9EEA-1B12BB0F1CD4}" destId="{7F13984D-4D64-4F8E-8CFD-15E343CAD316}" srcOrd="1" destOrd="0" presId="urn:microsoft.com/office/officeart/2005/8/layout/hProcess6"/>
    <dgm:cxn modelId="{29FEBDD0-9FB0-417B-9BF4-FB0771207E70}" type="presParOf" srcId="{0B19C6FE-76B0-4AD4-9EEA-1B12BB0F1CD4}" destId="{4E95496B-05EB-4F66-9CA2-5C0E38245B6D}" srcOrd="2" destOrd="0" presId="urn:microsoft.com/office/officeart/2005/8/layout/hProcess6"/>
    <dgm:cxn modelId="{FD84C7A3-99BE-44DE-8080-2421394D6F89}" type="presParOf" srcId="{4E95496B-05EB-4F66-9CA2-5C0E38245B6D}" destId="{8A5B557B-DAF8-454F-A9B6-73EE06DB69B9}" srcOrd="0" destOrd="0" presId="urn:microsoft.com/office/officeart/2005/8/layout/hProcess6"/>
    <dgm:cxn modelId="{79006458-6C16-4917-852D-29FC8E8C262C}" type="presParOf" srcId="{4E95496B-05EB-4F66-9CA2-5C0E38245B6D}" destId="{7131C2FE-FECB-479B-AC09-FD0E0E8ADB05}" srcOrd="1" destOrd="0" presId="urn:microsoft.com/office/officeart/2005/8/layout/hProcess6"/>
    <dgm:cxn modelId="{78318F67-2649-42EC-951C-BE5B08AAF7E5}" type="presParOf" srcId="{4E95496B-05EB-4F66-9CA2-5C0E38245B6D}" destId="{DD9AEC8E-AE42-409C-8D26-E250A82E6F99}" srcOrd="2" destOrd="0" presId="urn:microsoft.com/office/officeart/2005/8/layout/hProcess6"/>
    <dgm:cxn modelId="{750307BC-6E29-480C-99BC-DB6C3DDB099C}" type="presParOf" srcId="{4E95496B-05EB-4F66-9CA2-5C0E38245B6D}" destId="{14D3F62F-E24C-45F7-B29C-2462B204C6D8}" srcOrd="3" destOrd="0" presId="urn:microsoft.com/office/officeart/2005/8/layout/hProcess6"/>
    <dgm:cxn modelId="{5A7739B5-A5A8-43D8-815E-055F55BF540F}" type="presParOf" srcId="{0B19C6FE-76B0-4AD4-9EEA-1B12BB0F1CD4}" destId="{0523503A-36AF-47B4-8BD5-C52674B95F4F}" srcOrd="3" destOrd="0" presId="urn:microsoft.com/office/officeart/2005/8/layout/hProcess6"/>
    <dgm:cxn modelId="{4523EE15-9504-4C9F-B4F2-4FBF88CD406D}" type="presParOf" srcId="{0B19C6FE-76B0-4AD4-9EEA-1B12BB0F1CD4}" destId="{3A56F8FF-1141-432F-BCF7-1F271EEA41E1}" srcOrd="4" destOrd="0" presId="urn:microsoft.com/office/officeart/2005/8/layout/hProcess6"/>
    <dgm:cxn modelId="{A58647A2-350D-43DD-966D-7ADA9FD4BA0C}" type="presParOf" srcId="{3A56F8FF-1141-432F-BCF7-1F271EEA41E1}" destId="{FD666726-DCDD-4C7F-B599-9C161F793F24}" srcOrd="0" destOrd="0" presId="urn:microsoft.com/office/officeart/2005/8/layout/hProcess6"/>
    <dgm:cxn modelId="{EB3D8FEE-63CE-41B3-8953-CF89E6640AA5}" type="presParOf" srcId="{3A56F8FF-1141-432F-BCF7-1F271EEA41E1}" destId="{CD4F357C-04D3-4005-A5BE-4E8D616ADA9C}" srcOrd="1" destOrd="0" presId="urn:microsoft.com/office/officeart/2005/8/layout/hProcess6"/>
    <dgm:cxn modelId="{1A7B07D9-FA49-4CA1-8CD6-249F44858ED6}" type="presParOf" srcId="{3A56F8FF-1141-432F-BCF7-1F271EEA41E1}" destId="{602D9B03-027E-460E-A25E-6F71E8915478}" srcOrd="2" destOrd="0" presId="urn:microsoft.com/office/officeart/2005/8/layout/hProcess6"/>
    <dgm:cxn modelId="{0005C1E4-7B8F-483E-9655-9B634102E125}" type="presParOf" srcId="{3A56F8FF-1141-432F-BCF7-1F271EEA41E1}" destId="{8D93084B-35A3-4F1F-B201-43B9A865940E}" srcOrd="3" destOrd="0" presId="urn:microsoft.com/office/officeart/2005/8/layout/hProcess6"/>
    <dgm:cxn modelId="{6FBF4FFE-D111-4FAB-A60D-51C1EB2162AC}" type="presParOf" srcId="{0B19C6FE-76B0-4AD4-9EEA-1B12BB0F1CD4}" destId="{AF1B72C8-9EE7-4645-958E-8B9D1DB9E289}" srcOrd="5" destOrd="0" presId="urn:microsoft.com/office/officeart/2005/8/layout/hProcess6"/>
    <dgm:cxn modelId="{F738352B-75B1-47C9-8A6F-4CCC66F8BA28}" type="presParOf" srcId="{0B19C6FE-76B0-4AD4-9EEA-1B12BB0F1CD4}" destId="{69ED2B09-8D2F-4EA0-8F7E-6F5DE5F9E8A7}" srcOrd="6" destOrd="0" presId="urn:microsoft.com/office/officeart/2005/8/layout/hProcess6"/>
    <dgm:cxn modelId="{E0D2F989-F1FF-4203-85EA-467A48427ABD}" type="presParOf" srcId="{69ED2B09-8D2F-4EA0-8F7E-6F5DE5F9E8A7}" destId="{1F3DE2DD-1A74-42FB-ACB1-79C6DDF24F6A}" srcOrd="0" destOrd="0" presId="urn:microsoft.com/office/officeart/2005/8/layout/hProcess6"/>
    <dgm:cxn modelId="{B12C93C7-AB41-4326-BA96-F45D9DDBFF1F}" type="presParOf" srcId="{69ED2B09-8D2F-4EA0-8F7E-6F5DE5F9E8A7}" destId="{FBC7666C-3655-4A2C-A9E4-168DA9916703}" srcOrd="1" destOrd="0" presId="urn:microsoft.com/office/officeart/2005/8/layout/hProcess6"/>
    <dgm:cxn modelId="{C006FFD0-4C95-4A12-99CF-EF2A2FD6B601}" type="presParOf" srcId="{69ED2B09-8D2F-4EA0-8F7E-6F5DE5F9E8A7}" destId="{23F15FB1-A693-4C5F-8C0C-692C7F6CDA87}" srcOrd="2" destOrd="0" presId="urn:microsoft.com/office/officeart/2005/8/layout/hProcess6"/>
    <dgm:cxn modelId="{C19FCDA7-EEA5-48FD-92B4-9E0D6E97B8D2}" type="presParOf" srcId="{69ED2B09-8D2F-4EA0-8F7E-6F5DE5F9E8A7}" destId="{643F15B5-4BF5-4599-97C9-5B1F1080A60A}" srcOrd="3" destOrd="0" presId="urn:microsoft.com/office/officeart/2005/8/layout/hProcess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48AC8C-5F90-42A7-8C08-2DBF12DD5461}" type="doc">
      <dgm:prSet loTypeId="urn:microsoft.com/office/officeart/2005/8/layout/hProcess6" loCatId="process" qsTypeId="urn:microsoft.com/office/officeart/2005/8/quickstyle/simple5" qsCatId="simple" csTypeId="urn:microsoft.com/office/officeart/2005/8/colors/colorful5" csCatId="colorful" phldr="1"/>
      <dgm:spPr/>
      <dgm:t>
        <a:bodyPr/>
        <a:lstStyle/>
        <a:p>
          <a:endParaRPr lang="zh-CN" altLang="en-US"/>
        </a:p>
      </dgm:t>
    </dgm:pt>
    <dgm:pt modelId="{B5077A69-3384-473D-939D-8F248393810E}">
      <dgm:prSet phldrT="[Text]"/>
      <dgm:spPr/>
      <dgm:t>
        <a:bodyPr/>
        <a:lstStyle/>
        <a:p>
          <a:r>
            <a:rPr lang="zh-CN" altLang="en-US" dirty="0" smtClean="0"/>
            <a:t>外壳</a:t>
          </a:r>
          <a:endParaRPr lang="zh-CN" altLang="en-US" dirty="0"/>
        </a:p>
      </dgm:t>
    </dgm:pt>
    <dgm:pt modelId="{F04FFFBC-1DF4-4ECA-A113-B49FA0ACAE96}" type="parTrans" cxnId="{6826E14F-A126-4771-A78E-F609A3F20620}">
      <dgm:prSet/>
      <dgm:spPr/>
      <dgm:t>
        <a:bodyPr/>
        <a:lstStyle/>
        <a:p>
          <a:endParaRPr lang="zh-CN" altLang="en-US"/>
        </a:p>
      </dgm:t>
    </dgm:pt>
    <dgm:pt modelId="{531190FD-A0A8-47B8-9328-80FA5F9F66EF}" type="sibTrans" cxnId="{6826E14F-A126-4771-A78E-F609A3F20620}">
      <dgm:prSet/>
      <dgm:spPr/>
      <dgm:t>
        <a:bodyPr/>
        <a:lstStyle/>
        <a:p>
          <a:endParaRPr lang="zh-CN" altLang="en-US"/>
        </a:p>
      </dgm:t>
    </dgm:pt>
    <dgm:pt modelId="{3DC06E62-8236-4A04-842C-335DEC867E47}">
      <dgm:prSet phldrT="[Text]"/>
      <dgm:spPr/>
      <dgm:t>
        <a:bodyPr/>
        <a:lstStyle/>
        <a:p>
          <a:r>
            <a:rPr lang="zh-CN" altLang="en-US" dirty="0" smtClean="0"/>
            <a:t>缺陷检测</a:t>
          </a:r>
          <a:endParaRPr lang="zh-CN" altLang="en-US" dirty="0"/>
        </a:p>
      </dgm:t>
    </dgm:pt>
    <dgm:pt modelId="{0E8C9D13-296E-40EE-87AE-E7BFB9F14BBB}" type="parTrans" cxnId="{FFFF0CF1-9B5A-422E-8586-B6ABA7C225B0}">
      <dgm:prSet/>
      <dgm:spPr/>
      <dgm:t>
        <a:bodyPr/>
        <a:lstStyle/>
        <a:p>
          <a:endParaRPr lang="zh-CN" altLang="en-US"/>
        </a:p>
      </dgm:t>
    </dgm:pt>
    <dgm:pt modelId="{35C315A6-6E54-4302-9F37-F54A6B3FFD20}" type="sibTrans" cxnId="{FFFF0CF1-9B5A-422E-8586-B6ABA7C225B0}">
      <dgm:prSet/>
      <dgm:spPr/>
      <dgm:t>
        <a:bodyPr/>
        <a:lstStyle/>
        <a:p>
          <a:endParaRPr lang="zh-CN" altLang="en-US"/>
        </a:p>
      </dgm:t>
    </dgm:pt>
    <dgm:pt modelId="{4F04D010-D2C3-4272-ADE4-480B1B17C387}">
      <dgm:prSet phldrT="[Text]"/>
      <dgm:spPr/>
      <dgm:t>
        <a:bodyPr/>
        <a:lstStyle/>
        <a:p>
          <a:r>
            <a:rPr lang="zh-CN" altLang="en-US" dirty="0" smtClean="0"/>
            <a:t>安装定位</a:t>
          </a:r>
          <a:endParaRPr lang="zh-CN" altLang="en-US" dirty="0"/>
        </a:p>
      </dgm:t>
    </dgm:pt>
    <dgm:pt modelId="{0F88C637-20DE-41BB-A4E9-ED18B3F37905}" type="parTrans" cxnId="{0A0323E8-D31E-490A-8164-B606A12753D6}">
      <dgm:prSet/>
      <dgm:spPr/>
      <dgm:t>
        <a:bodyPr/>
        <a:lstStyle/>
        <a:p>
          <a:endParaRPr lang="zh-CN" altLang="en-US"/>
        </a:p>
      </dgm:t>
    </dgm:pt>
    <dgm:pt modelId="{4B653DD9-0290-4EB5-92C0-53709CA9463E}" type="sibTrans" cxnId="{0A0323E8-D31E-490A-8164-B606A12753D6}">
      <dgm:prSet/>
      <dgm:spPr/>
      <dgm:t>
        <a:bodyPr/>
        <a:lstStyle/>
        <a:p>
          <a:endParaRPr lang="zh-CN" altLang="en-US"/>
        </a:p>
      </dgm:t>
    </dgm:pt>
    <dgm:pt modelId="{7EA1E502-7277-4C8B-BBA3-84A959341296}">
      <dgm:prSet phldrT="[Text]"/>
      <dgm:spPr/>
      <dgm:t>
        <a:bodyPr/>
        <a:lstStyle/>
        <a:p>
          <a:r>
            <a:rPr lang="zh-CN" altLang="en-US" dirty="0" smtClean="0"/>
            <a:t>螺钉</a:t>
          </a:r>
          <a:endParaRPr lang="zh-CN" altLang="en-US" dirty="0"/>
        </a:p>
      </dgm:t>
    </dgm:pt>
    <dgm:pt modelId="{2BAA7985-E3FC-4924-9DB3-A8EBA2701EE1}" type="parTrans" cxnId="{43C2C409-6318-4693-AB62-1A03B9E841BB}">
      <dgm:prSet/>
      <dgm:spPr/>
      <dgm:t>
        <a:bodyPr/>
        <a:lstStyle/>
        <a:p>
          <a:endParaRPr lang="zh-CN" altLang="en-US"/>
        </a:p>
      </dgm:t>
    </dgm:pt>
    <dgm:pt modelId="{6A30DB85-CE60-4FB3-89C1-55CF07E51893}" type="sibTrans" cxnId="{43C2C409-6318-4693-AB62-1A03B9E841BB}">
      <dgm:prSet/>
      <dgm:spPr/>
      <dgm:t>
        <a:bodyPr/>
        <a:lstStyle/>
        <a:p>
          <a:endParaRPr lang="zh-CN" altLang="en-US"/>
        </a:p>
      </dgm:t>
    </dgm:pt>
    <dgm:pt modelId="{E11767B0-7B49-42B9-B042-5650BC770845}">
      <dgm:prSet phldrT="[Text]"/>
      <dgm:spPr/>
      <dgm:t>
        <a:bodyPr/>
        <a:lstStyle/>
        <a:p>
          <a:r>
            <a:rPr lang="zh-CN" altLang="en-US" dirty="0" smtClean="0"/>
            <a:t>检测</a:t>
          </a:r>
          <a:endParaRPr lang="zh-CN" altLang="en-US" dirty="0"/>
        </a:p>
      </dgm:t>
    </dgm:pt>
    <dgm:pt modelId="{594AC798-4572-47AE-B53B-CC7F1547569A}" type="parTrans" cxnId="{3E7459CF-A89C-4C59-B515-82EB464F57D8}">
      <dgm:prSet/>
      <dgm:spPr/>
      <dgm:t>
        <a:bodyPr/>
        <a:lstStyle/>
        <a:p>
          <a:endParaRPr lang="zh-CN" altLang="en-US"/>
        </a:p>
      </dgm:t>
    </dgm:pt>
    <dgm:pt modelId="{BA08B24A-DDB6-4D44-A473-1746EAC50DF2}" type="sibTrans" cxnId="{3E7459CF-A89C-4C59-B515-82EB464F57D8}">
      <dgm:prSet/>
      <dgm:spPr/>
      <dgm:t>
        <a:bodyPr/>
        <a:lstStyle/>
        <a:p>
          <a:endParaRPr lang="zh-CN" altLang="en-US"/>
        </a:p>
      </dgm:t>
    </dgm:pt>
    <dgm:pt modelId="{ADCB0BCF-A8DA-4F76-96C1-E9DABD59EFBF}">
      <dgm:prSet phldrT="[Text]"/>
      <dgm:spPr/>
      <dgm:t>
        <a:bodyPr/>
        <a:lstStyle/>
        <a:p>
          <a:r>
            <a:rPr lang="zh-CN" altLang="en-US" dirty="0" smtClean="0"/>
            <a:t>定位</a:t>
          </a:r>
          <a:endParaRPr lang="zh-CN" altLang="en-US" dirty="0"/>
        </a:p>
      </dgm:t>
    </dgm:pt>
    <dgm:pt modelId="{68239F69-7855-43E9-A534-0DA1FF279852}" type="parTrans" cxnId="{066B376A-16F1-4F38-9118-21A25B737FB8}">
      <dgm:prSet/>
      <dgm:spPr/>
      <dgm:t>
        <a:bodyPr/>
        <a:lstStyle/>
        <a:p>
          <a:endParaRPr lang="zh-CN" altLang="en-US"/>
        </a:p>
      </dgm:t>
    </dgm:pt>
    <dgm:pt modelId="{4C42AF7A-F5D4-4920-BE66-27496A6EC2AE}" type="sibTrans" cxnId="{066B376A-16F1-4F38-9118-21A25B737FB8}">
      <dgm:prSet/>
      <dgm:spPr/>
      <dgm:t>
        <a:bodyPr/>
        <a:lstStyle/>
        <a:p>
          <a:endParaRPr lang="zh-CN" altLang="en-US"/>
        </a:p>
      </dgm:t>
    </dgm:pt>
    <dgm:pt modelId="{BEFCD4D2-D773-4DB3-BB17-293A1C977EBF}">
      <dgm:prSet phldrT="[Text]"/>
      <dgm:spPr/>
      <dgm:t>
        <a:bodyPr/>
        <a:lstStyle/>
        <a:p>
          <a:r>
            <a:rPr lang="zh-CN" altLang="en-US" dirty="0" smtClean="0"/>
            <a:t>缺陷</a:t>
          </a:r>
          <a:endParaRPr lang="zh-CN" altLang="en-US" dirty="0"/>
        </a:p>
      </dgm:t>
    </dgm:pt>
    <dgm:pt modelId="{AB5A3390-C3E6-4548-8E3E-EEAFF9069DAE}" type="parTrans" cxnId="{B46A57CB-60D7-47EF-B2B4-5157093541CF}">
      <dgm:prSet/>
      <dgm:spPr/>
      <dgm:t>
        <a:bodyPr/>
        <a:lstStyle/>
        <a:p>
          <a:endParaRPr lang="zh-CN" altLang="en-US"/>
        </a:p>
      </dgm:t>
    </dgm:pt>
    <dgm:pt modelId="{B0B8071D-B864-43C7-BF38-0C7C315A361A}" type="sibTrans" cxnId="{B46A57CB-60D7-47EF-B2B4-5157093541CF}">
      <dgm:prSet/>
      <dgm:spPr/>
      <dgm:t>
        <a:bodyPr/>
        <a:lstStyle/>
        <a:p>
          <a:endParaRPr lang="zh-CN" altLang="en-US"/>
        </a:p>
      </dgm:t>
    </dgm:pt>
    <dgm:pt modelId="{053AB47C-8C70-45D3-B773-5636E417827A}">
      <dgm:prSet phldrT="[Text]"/>
      <dgm:spPr/>
      <dgm:t>
        <a:bodyPr/>
        <a:lstStyle/>
        <a:p>
          <a:r>
            <a:rPr lang="zh-CN" altLang="en-US" dirty="0" smtClean="0"/>
            <a:t>按键</a:t>
          </a:r>
          <a:endParaRPr lang="zh-CN" altLang="en-US" dirty="0"/>
        </a:p>
      </dgm:t>
    </dgm:pt>
    <dgm:pt modelId="{CD2DC723-27BD-4BFC-866D-20E4BB139E73}" type="parTrans" cxnId="{316E5524-0807-4EA9-8C97-2190B1A65905}">
      <dgm:prSet/>
      <dgm:spPr/>
      <dgm:t>
        <a:bodyPr/>
        <a:lstStyle/>
        <a:p>
          <a:endParaRPr lang="zh-CN" altLang="en-US"/>
        </a:p>
      </dgm:t>
    </dgm:pt>
    <dgm:pt modelId="{EEB65052-803B-461D-AFE1-019DFC58F213}" type="sibTrans" cxnId="{316E5524-0807-4EA9-8C97-2190B1A65905}">
      <dgm:prSet/>
      <dgm:spPr/>
      <dgm:t>
        <a:bodyPr/>
        <a:lstStyle/>
        <a:p>
          <a:endParaRPr lang="zh-CN" altLang="en-US"/>
        </a:p>
      </dgm:t>
    </dgm:pt>
    <dgm:pt modelId="{297EC435-7CE7-4BE5-9FE8-91A5AB4765E9}">
      <dgm:prSet phldrT="[Text]"/>
      <dgm:spPr/>
      <dgm:t>
        <a:bodyPr/>
        <a:lstStyle/>
        <a:p>
          <a:r>
            <a:rPr lang="zh-CN" altLang="en-US" dirty="0" smtClean="0"/>
            <a:t>定位</a:t>
          </a:r>
          <a:endParaRPr lang="zh-CN" altLang="en-US" dirty="0"/>
        </a:p>
      </dgm:t>
    </dgm:pt>
    <dgm:pt modelId="{4CAD86EE-E801-4B8B-8BC8-48117B8B9494}" type="parTrans" cxnId="{2E02F221-6275-4278-B958-2CDDA25C7F67}">
      <dgm:prSet/>
      <dgm:spPr/>
      <dgm:t>
        <a:bodyPr/>
        <a:lstStyle/>
        <a:p>
          <a:endParaRPr lang="zh-CN" altLang="en-US"/>
        </a:p>
      </dgm:t>
    </dgm:pt>
    <dgm:pt modelId="{56BE9100-104A-4552-90D7-7D669A4163F0}" type="sibTrans" cxnId="{2E02F221-6275-4278-B958-2CDDA25C7F67}">
      <dgm:prSet/>
      <dgm:spPr/>
      <dgm:t>
        <a:bodyPr/>
        <a:lstStyle/>
        <a:p>
          <a:endParaRPr lang="zh-CN" altLang="en-US"/>
        </a:p>
      </dgm:t>
    </dgm:pt>
    <dgm:pt modelId="{9A9AF089-5DCC-441B-827D-BE717D17E013}">
      <dgm:prSet phldrT="[Text]"/>
      <dgm:spPr/>
      <dgm:t>
        <a:bodyPr/>
        <a:lstStyle/>
        <a:p>
          <a:r>
            <a:rPr lang="zh-CN" altLang="en-US" dirty="0" smtClean="0"/>
            <a:t>检测</a:t>
          </a:r>
          <a:endParaRPr lang="zh-CN" altLang="en-US" dirty="0"/>
        </a:p>
      </dgm:t>
    </dgm:pt>
    <dgm:pt modelId="{BB819D98-2CBC-4E1B-827A-3791376A201A}" type="parTrans" cxnId="{F6FB8028-B567-4469-9B7F-5545ECEEF4AB}">
      <dgm:prSet/>
      <dgm:spPr/>
      <dgm:t>
        <a:bodyPr/>
        <a:lstStyle/>
        <a:p>
          <a:endParaRPr lang="zh-CN" altLang="en-US"/>
        </a:p>
      </dgm:t>
    </dgm:pt>
    <dgm:pt modelId="{33231927-5436-4E55-9A8F-F2B80A636689}" type="sibTrans" cxnId="{F6FB8028-B567-4469-9B7F-5545ECEEF4AB}">
      <dgm:prSet/>
      <dgm:spPr/>
      <dgm:t>
        <a:bodyPr/>
        <a:lstStyle/>
        <a:p>
          <a:endParaRPr lang="zh-CN" altLang="en-US"/>
        </a:p>
      </dgm:t>
    </dgm:pt>
    <dgm:pt modelId="{A2D30C7F-027F-429A-894D-BA778EB9081F}">
      <dgm:prSet phldrT="[Text]"/>
      <dgm:spPr/>
      <dgm:t>
        <a:bodyPr/>
        <a:lstStyle/>
        <a:p>
          <a:r>
            <a:rPr lang="zh-CN" altLang="en-US" dirty="0" smtClean="0"/>
            <a:t>悬挂件</a:t>
          </a:r>
          <a:endParaRPr lang="zh-CN" altLang="en-US" dirty="0"/>
        </a:p>
      </dgm:t>
    </dgm:pt>
    <dgm:pt modelId="{C637D8B8-996B-4792-9F47-04BA34EDD579}" type="parTrans" cxnId="{5DE8EEE1-6A76-4F6F-BFE7-23DD5E107CED}">
      <dgm:prSet/>
      <dgm:spPr/>
      <dgm:t>
        <a:bodyPr/>
        <a:lstStyle/>
        <a:p>
          <a:endParaRPr lang="zh-CN" altLang="en-US"/>
        </a:p>
      </dgm:t>
    </dgm:pt>
    <dgm:pt modelId="{EC31D4C9-6DC2-42B0-8B56-F40274F02538}" type="sibTrans" cxnId="{5DE8EEE1-6A76-4F6F-BFE7-23DD5E107CED}">
      <dgm:prSet/>
      <dgm:spPr/>
      <dgm:t>
        <a:bodyPr/>
        <a:lstStyle/>
        <a:p>
          <a:endParaRPr lang="zh-CN" altLang="en-US"/>
        </a:p>
      </dgm:t>
    </dgm:pt>
    <dgm:pt modelId="{59E488EE-99CF-4559-8DF9-8795D8145374}">
      <dgm:prSet phldrT="[Text]"/>
      <dgm:spPr/>
      <dgm:t>
        <a:bodyPr/>
        <a:lstStyle/>
        <a:p>
          <a:r>
            <a:rPr lang="zh-CN" altLang="en-US" dirty="0" smtClean="0"/>
            <a:t>整体</a:t>
          </a:r>
          <a:endParaRPr lang="zh-CN" altLang="en-US" dirty="0"/>
        </a:p>
      </dgm:t>
    </dgm:pt>
    <dgm:pt modelId="{2714CA34-7286-4DDC-9F3C-0BBC640D7001}" type="parTrans" cxnId="{FCE5EB63-CE52-4701-9A99-D38AE9AAF83A}">
      <dgm:prSet/>
      <dgm:spPr/>
      <dgm:t>
        <a:bodyPr/>
        <a:lstStyle/>
        <a:p>
          <a:endParaRPr lang="zh-CN" altLang="en-US"/>
        </a:p>
      </dgm:t>
    </dgm:pt>
    <dgm:pt modelId="{D233B811-9C6C-4784-B2E2-128D74FB1DA7}" type="sibTrans" cxnId="{FCE5EB63-CE52-4701-9A99-D38AE9AAF83A}">
      <dgm:prSet/>
      <dgm:spPr/>
      <dgm:t>
        <a:bodyPr/>
        <a:lstStyle/>
        <a:p>
          <a:endParaRPr lang="zh-CN" altLang="en-US"/>
        </a:p>
      </dgm:t>
    </dgm:pt>
    <dgm:pt modelId="{BC9FF282-C2A9-46D2-AEE8-149C2CE5C64F}">
      <dgm:prSet phldrT="[Text]"/>
      <dgm:spPr/>
      <dgm:t>
        <a:bodyPr/>
        <a:lstStyle/>
        <a:p>
          <a:r>
            <a:rPr lang="zh-CN" altLang="en-US" dirty="0" smtClean="0"/>
            <a:t>缝隙</a:t>
          </a:r>
          <a:endParaRPr lang="zh-CN" altLang="en-US" dirty="0"/>
        </a:p>
      </dgm:t>
    </dgm:pt>
    <dgm:pt modelId="{7E6584CB-5D47-46DE-962F-AE0E0B9206B5}" type="parTrans" cxnId="{0C70E26E-571E-4594-8D70-CC4F1BC5BD2E}">
      <dgm:prSet/>
      <dgm:spPr/>
      <dgm:t>
        <a:bodyPr/>
        <a:lstStyle/>
        <a:p>
          <a:endParaRPr lang="zh-CN" altLang="en-US"/>
        </a:p>
      </dgm:t>
    </dgm:pt>
    <dgm:pt modelId="{56178690-F294-4A96-ADA4-C36CB9FBA652}" type="sibTrans" cxnId="{0C70E26E-571E-4594-8D70-CC4F1BC5BD2E}">
      <dgm:prSet/>
      <dgm:spPr/>
      <dgm:t>
        <a:bodyPr/>
        <a:lstStyle/>
        <a:p>
          <a:endParaRPr lang="zh-CN" altLang="en-US"/>
        </a:p>
      </dgm:t>
    </dgm:pt>
    <dgm:pt modelId="{575EC98D-A982-47B2-B2C1-382D2FE8662B}">
      <dgm:prSet phldrT="[Text]"/>
      <dgm:spPr/>
      <dgm:t>
        <a:bodyPr/>
        <a:lstStyle/>
        <a:p>
          <a:r>
            <a:rPr lang="zh-CN" altLang="en-US" dirty="0" smtClean="0"/>
            <a:t>字符</a:t>
          </a:r>
          <a:endParaRPr lang="zh-CN" altLang="en-US" dirty="0"/>
        </a:p>
      </dgm:t>
    </dgm:pt>
    <dgm:pt modelId="{1BE0C8D3-B162-430F-A886-AFA518CF0E1B}" type="parTrans" cxnId="{F5ACD0D2-3832-442E-9BAB-195FBA065C66}">
      <dgm:prSet/>
      <dgm:spPr/>
      <dgm:t>
        <a:bodyPr/>
        <a:lstStyle/>
        <a:p>
          <a:endParaRPr lang="zh-CN" altLang="en-US"/>
        </a:p>
      </dgm:t>
    </dgm:pt>
    <dgm:pt modelId="{BE539D2E-CB74-420F-9B24-8453697FE48C}" type="sibTrans" cxnId="{F5ACD0D2-3832-442E-9BAB-195FBA065C66}">
      <dgm:prSet/>
      <dgm:spPr/>
      <dgm:t>
        <a:bodyPr/>
        <a:lstStyle/>
        <a:p>
          <a:endParaRPr lang="zh-CN" altLang="en-US"/>
        </a:p>
      </dgm:t>
    </dgm:pt>
    <dgm:pt modelId="{430D4E16-58A3-4B51-AC4E-CBBA9CC7D170}">
      <dgm:prSet phldrT="[Text]"/>
      <dgm:spPr/>
      <dgm:t>
        <a:bodyPr/>
        <a:lstStyle/>
        <a:p>
          <a:r>
            <a:rPr lang="en-US" altLang="zh-CN" dirty="0" smtClean="0"/>
            <a:t>LOGO</a:t>
          </a:r>
          <a:endParaRPr lang="zh-CN" altLang="en-US" dirty="0"/>
        </a:p>
      </dgm:t>
    </dgm:pt>
    <dgm:pt modelId="{B37819C3-79B3-45EF-949C-55A4CBB25A63}" type="parTrans" cxnId="{7F82C603-A052-4B8A-9860-7CC53EA403EC}">
      <dgm:prSet/>
      <dgm:spPr/>
      <dgm:t>
        <a:bodyPr/>
        <a:lstStyle/>
        <a:p>
          <a:endParaRPr lang="zh-CN" altLang="en-US"/>
        </a:p>
      </dgm:t>
    </dgm:pt>
    <dgm:pt modelId="{2A41A083-4128-4638-B652-F06CE544CD6C}" type="sibTrans" cxnId="{7F82C603-A052-4B8A-9860-7CC53EA403EC}">
      <dgm:prSet/>
      <dgm:spPr/>
      <dgm:t>
        <a:bodyPr/>
        <a:lstStyle/>
        <a:p>
          <a:endParaRPr lang="zh-CN" altLang="en-US"/>
        </a:p>
      </dgm:t>
    </dgm:pt>
    <dgm:pt modelId="{65586675-C069-48AF-9544-22607559AF4F}">
      <dgm:prSet phldrT="[Text]"/>
      <dgm:spPr/>
      <dgm:t>
        <a:bodyPr/>
        <a:lstStyle/>
        <a:p>
          <a:r>
            <a:rPr lang="en-US" altLang="zh-CN" dirty="0" smtClean="0"/>
            <a:t>……</a:t>
          </a:r>
          <a:endParaRPr lang="zh-CN" altLang="en-US" dirty="0"/>
        </a:p>
      </dgm:t>
    </dgm:pt>
    <dgm:pt modelId="{C7779A0D-C615-4631-8B92-C37F806F0BFB}" type="parTrans" cxnId="{B098FFE3-1BA7-4C75-B1C9-A31EAF5E5A41}">
      <dgm:prSet/>
      <dgm:spPr/>
      <dgm:t>
        <a:bodyPr/>
        <a:lstStyle/>
        <a:p>
          <a:endParaRPr lang="zh-CN" altLang="en-US"/>
        </a:p>
      </dgm:t>
    </dgm:pt>
    <dgm:pt modelId="{84F1CEDE-AEF7-46DB-9B33-D554EF2ADA69}" type="sibTrans" cxnId="{B098FFE3-1BA7-4C75-B1C9-A31EAF5E5A41}">
      <dgm:prSet/>
      <dgm:spPr/>
      <dgm:t>
        <a:bodyPr/>
        <a:lstStyle/>
        <a:p>
          <a:endParaRPr lang="zh-CN" altLang="en-US"/>
        </a:p>
      </dgm:t>
    </dgm:pt>
    <dgm:pt modelId="{4FE43DF5-58F9-46AA-8CA3-2ED9FB4A5E37}">
      <dgm:prSet phldrT="[Text]"/>
      <dgm:spPr/>
      <dgm:t>
        <a:bodyPr/>
        <a:lstStyle/>
        <a:p>
          <a:r>
            <a:rPr lang="zh-CN" altLang="en-US" dirty="0" smtClean="0"/>
            <a:t>屏保</a:t>
          </a:r>
          <a:endParaRPr lang="zh-CN" altLang="en-US" dirty="0"/>
        </a:p>
      </dgm:t>
    </dgm:pt>
    <dgm:pt modelId="{B933DDB3-2489-4FF1-AC4D-8DCD01F082F5}" type="parTrans" cxnId="{89D8D7CB-C84E-4892-B5F0-88150EC98919}">
      <dgm:prSet/>
      <dgm:spPr/>
      <dgm:t>
        <a:bodyPr/>
        <a:lstStyle/>
        <a:p>
          <a:endParaRPr lang="zh-CN" altLang="en-US"/>
        </a:p>
      </dgm:t>
    </dgm:pt>
    <dgm:pt modelId="{2ACC9107-18ED-4D40-BD8E-7AFC75AB14A0}" type="sibTrans" cxnId="{89D8D7CB-C84E-4892-B5F0-88150EC98919}">
      <dgm:prSet/>
      <dgm:spPr/>
      <dgm:t>
        <a:bodyPr/>
        <a:lstStyle/>
        <a:p>
          <a:endParaRPr lang="zh-CN" altLang="en-US"/>
        </a:p>
      </dgm:t>
    </dgm:pt>
    <dgm:pt modelId="{FF599C05-223A-44BF-AF66-70CFE6BCC9EB}">
      <dgm:prSet phldrT="[Text]"/>
      <dgm:spPr/>
      <dgm:t>
        <a:bodyPr/>
        <a:lstStyle/>
        <a:p>
          <a:r>
            <a:rPr lang="zh-CN" altLang="en-US" dirty="0" smtClean="0"/>
            <a:t>测量、定位</a:t>
          </a:r>
          <a:endParaRPr lang="zh-CN" altLang="en-US" dirty="0"/>
        </a:p>
      </dgm:t>
    </dgm:pt>
    <dgm:pt modelId="{D0C63A8C-07EC-44A5-8C70-90BCB40A81FF}" type="parTrans" cxnId="{6248CD3C-84EC-4879-A397-0388F5C5A354}">
      <dgm:prSet/>
      <dgm:spPr/>
      <dgm:t>
        <a:bodyPr/>
        <a:lstStyle/>
        <a:p>
          <a:endParaRPr lang="zh-CN" altLang="en-US"/>
        </a:p>
      </dgm:t>
    </dgm:pt>
    <dgm:pt modelId="{4920CBAB-2553-404C-A8EE-DA13C802611D}" type="sibTrans" cxnId="{6248CD3C-84EC-4879-A397-0388F5C5A354}">
      <dgm:prSet/>
      <dgm:spPr/>
      <dgm:t>
        <a:bodyPr/>
        <a:lstStyle/>
        <a:p>
          <a:endParaRPr lang="zh-CN" altLang="en-US"/>
        </a:p>
      </dgm:t>
    </dgm:pt>
    <dgm:pt modelId="{F4B5E4E4-47FC-477A-8222-5DF1B97FCF03}">
      <dgm:prSet phldrT="[Text]"/>
      <dgm:spPr/>
      <dgm:t>
        <a:bodyPr/>
        <a:lstStyle/>
        <a:p>
          <a:r>
            <a:rPr lang="zh-CN" altLang="en-US" dirty="0" smtClean="0"/>
            <a:t>切割</a:t>
          </a:r>
          <a:endParaRPr lang="zh-CN" altLang="en-US" dirty="0"/>
        </a:p>
      </dgm:t>
    </dgm:pt>
    <dgm:pt modelId="{91C9ED47-3E45-4794-B3B6-BD496656C4CC}" type="parTrans" cxnId="{548EA4FD-9324-4BB4-B8CD-AAC3523EA1E6}">
      <dgm:prSet/>
      <dgm:spPr/>
      <dgm:t>
        <a:bodyPr/>
        <a:lstStyle/>
        <a:p>
          <a:endParaRPr lang="zh-CN" altLang="en-US"/>
        </a:p>
      </dgm:t>
    </dgm:pt>
    <dgm:pt modelId="{E469CA5F-658E-468C-855C-2D428A23838C}" type="sibTrans" cxnId="{548EA4FD-9324-4BB4-B8CD-AAC3523EA1E6}">
      <dgm:prSet/>
      <dgm:spPr/>
      <dgm:t>
        <a:bodyPr/>
        <a:lstStyle/>
        <a:p>
          <a:endParaRPr lang="zh-CN" altLang="en-US"/>
        </a:p>
      </dgm:t>
    </dgm:pt>
    <dgm:pt modelId="{F60175B3-2874-4D73-99F1-BD408601CB5C}">
      <dgm:prSet phldrT="[Text]"/>
      <dgm:spPr/>
      <dgm:t>
        <a:bodyPr/>
        <a:lstStyle/>
        <a:p>
          <a:r>
            <a:rPr lang="zh-CN" altLang="en-US" dirty="0" smtClean="0"/>
            <a:t>缺陷监测</a:t>
          </a:r>
          <a:endParaRPr lang="zh-CN" altLang="en-US" dirty="0"/>
        </a:p>
      </dgm:t>
    </dgm:pt>
    <dgm:pt modelId="{30DF5A95-E26B-43F0-9296-2CBD4EC6D040}" type="parTrans" cxnId="{0462DAC8-CB74-4807-AB0E-130664A410CB}">
      <dgm:prSet/>
      <dgm:spPr/>
      <dgm:t>
        <a:bodyPr/>
        <a:lstStyle/>
        <a:p>
          <a:endParaRPr lang="zh-CN" altLang="en-US"/>
        </a:p>
      </dgm:t>
    </dgm:pt>
    <dgm:pt modelId="{6D1AF1C5-A921-4045-B4C1-5A01F287BB73}" type="sibTrans" cxnId="{0462DAC8-CB74-4807-AB0E-130664A410CB}">
      <dgm:prSet/>
      <dgm:spPr/>
      <dgm:t>
        <a:bodyPr/>
        <a:lstStyle/>
        <a:p>
          <a:endParaRPr lang="zh-CN" altLang="en-US"/>
        </a:p>
      </dgm:t>
    </dgm:pt>
    <dgm:pt modelId="{0B19C6FE-76B0-4AD4-9EEA-1B12BB0F1CD4}" type="pres">
      <dgm:prSet presAssocID="{C448AC8C-5F90-42A7-8C08-2DBF12DD5461}" presName="theList" presStyleCnt="0">
        <dgm:presLayoutVars>
          <dgm:dir/>
          <dgm:animLvl val="lvl"/>
          <dgm:resizeHandles val="exact"/>
        </dgm:presLayoutVars>
      </dgm:prSet>
      <dgm:spPr/>
      <dgm:t>
        <a:bodyPr/>
        <a:lstStyle/>
        <a:p>
          <a:endParaRPr lang="zh-CN" altLang="en-US"/>
        </a:p>
      </dgm:t>
    </dgm:pt>
    <dgm:pt modelId="{4E95496B-05EB-4F66-9CA2-5C0E38245B6D}" type="pres">
      <dgm:prSet presAssocID="{B5077A69-3384-473D-939D-8F248393810E}" presName="compNode" presStyleCnt="0"/>
      <dgm:spPr/>
      <dgm:t>
        <a:bodyPr/>
        <a:lstStyle/>
        <a:p>
          <a:endParaRPr lang="zh-CN" altLang="en-US"/>
        </a:p>
      </dgm:t>
    </dgm:pt>
    <dgm:pt modelId="{8A5B557B-DAF8-454F-A9B6-73EE06DB69B9}" type="pres">
      <dgm:prSet presAssocID="{B5077A69-3384-473D-939D-8F248393810E}" presName="noGeometry" presStyleCnt="0"/>
      <dgm:spPr/>
      <dgm:t>
        <a:bodyPr/>
        <a:lstStyle/>
        <a:p>
          <a:endParaRPr lang="zh-CN" altLang="en-US"/>
        </a:p>
      </dgm:t>
    </dgm:pt>
    <dgm:pt modelId="{7131C2FE-FECB-479B-AC09-FD0E0E8ADB05}" type="pres">
      <dgm:prSet presAssocID="{B5077A69-3384-473D-939D-8F248393810E}" presName="childTextVisible" presStyleLbl="bgAccFollowNode1" presStyleIdx="0" presStyleCnt="5" custScaleX="118187">
        <dgm:presLayoutVars>
          <dgm:bulletEnabled val="1"/>
        </dgm:presLayoutVars>
      </dgm:prSet>
      <dgm:spPr/>
      <dgm:t>
        <a:bodyPr/>
        <a:lstStyle/>
        <a:p>
          <a:endParaRPr lang="zh-CN" altLang="en-US"/>
        </a:p>
      </dgm:t>
    </dgm:pt>
    <dgm:pt modelId="{DD9AEC8E-AE42-409C-8D26-E250A82E6F99}" type="pres">
      <dgm:prSet presAssocID="{B5077A69-3384-473D-939D-8F248393810E}" presName="childTextHidden" presStyleLbl="bgAccFollowNode1" presStyleIdx="0" presStyleCnt="5"/>
      <dgm:spPr/>
      <dgm:t>
        <a:bodyPr/>
        <a:lstStyle/>
        <a:p>
          <a:endParaRPr lang="zh-CN" altLang="en-US"/>
        </a:p>
      </dgm:t>
    </dgm:pt>
    <dgm:pt modelId="{14D3F62F-E24C-45F7-B29C-2462B204C6D8}" type="pres">
      <dgm:prSet presAssocID="{B5077A69-3384-473D-939D-8F248393810E}" presName="parentText" presStyleLbl="node1" presStyleIdx="0" presStyleCnt="5" custLinFactNeighborX="-26591" custLinFactNeighborY="-1370">
        <dgm:presLayoutVars>
          <dgm:chMax val="1"/>
          <dgm:bulletEnabled val="1"/>
        </dgm:presLayoutVars>
      </dgm:prSet>
      <dgm:spPr/>
      <dgm:t>
        <a:bodyPr/>
        <a:lstStyle/>
        <a:p>
          <a:endParaRPr lang="zh-CN" altLang="en-US"/>
        </a:p>
      </dgm:t>
    </dgm:pt>
    <dgm:pt modelId="{0523503A-36AF-47B4-8BD5-C52674B95F4F}" type="pres">
      <dgm:prSet presAssocID="{B5077A69-3384-473D-939D-8F248393810E}" presName="aSpace" presStyleCnt="0"/>
      <dgm:spPr/>
      <dgm:t>
        <a:bodyPr/>
        <a:lstStyle/>
        <a:p>
          <a:endParaRPr lang="zh-CN" altLang="en-US"/>
        </a:p>
      </dgm:t>
    </dgm:pt>
    <dgm:pt modelId="{3A56F8FF-1141-432F-BCF7-1F271EEA41E1}" type="pres">
      <dgm:prSet presAssocID="{053AB47C-8C70-45D3-B773-5636E417827A}" presName="compNode" presStyleCnt="0"/>
      <dgm:spPr/>
      <dgm:t>
        <a:bodyPr/>
        <a:lstStyle/>
        <a:p>
          <a:endParaRPr lang="zh-CN" altLang="en-US"/>
        </a:p>
      </dgm:t>
    </dgm:pt>
    <dgm:pt modelId="{FD666726-DCDD-4C7F-B599-9C161F793F24}" type="pres">
      <dgm:prSet presAssocID="{053AB47C-8C70-45D3-B773-5636E417827A}" presName="noGeometry" presStyleCnt="0"/>
      <dgm:spPr/>
      <dgm:t>
        <a:bodyPr/>
        <a:lstStyle/>
        <a:p>
          <a:endParaRPr lang="zh-CN" altLang="en-US"/>
        </a:p>
      </dgm:t>
    </dgm:pt>
    <dgm:pt modelId="{CD4F357C-04D3-4005-A5BE-4E8D616ADA9C}" type="pres">
      <dgm:prSet presAssocID="{053AB47C-8C70-45D3-B773-5636E417827A}" presName="childTextVisible" presStyleLbl="bgAccFollowNode1" presStyleIdx="1" presStyleCnt="5" custLinFactNeighborX="-10134" custLinFactNeighborY="-6089">
        <dgm:presLayoutVars>
          <dgm:bulletEnabled val="1"/>
        </dgm:presLayoutVars>
      </dgm:prSet>
      <dgm:spPr/>
      <dgm:t>
        <a:bodyPr/>
        <a:lstStyle/>
        <a:p>
          <a:endParaRPr lang="zh-CN" altLang="en-US"/>
        </a:p>
      </dgm:t>
    </dgm:pt>
    <dgm:pt modelId="{602D9B03-027E-460E-A25E-6F71E8915478}" type="pres">
      <dgm:prSet presAssocID="{053AB47C-8C70-45D3-B773-5636E417827A}" presName="childTextHidden" presStyleLbl="bgAccFollowNode1" presStyleIdx="1" presStyleCnt="5"/>
      <dgm:spPr/>
      <dgm:t>
        <a:bodyPr/>
        <a:lstStyle/>
        <a:p>
          <a:endParaRPr lang="zh-CN" altLang="en-US"/>
        </a:p>
      </dgm:t>
    </dgm:pt>
    <dgm:pt modelId="{8D93084B-35A3-4F1F-B201-43B9A865940E}" type="pres">
      <dgm:prSet presAssocID="{053AB47C-8C70-45D3-B773-5636E417827A}" presName="parentText" presStyleLbl="node1" presStyleIdx="1" presStyleCnt="5" custLinFactNeighborX="-21892" custLinFactNeighborY="-3698">
        <dgm:presLayoutVars>
          <dgm:chMax val="1"/>
          <dgm:bulletEnabled val="1"/>
        </dgm:presLayoutVars>
      </dgm:prSet>
      <dgm:spPr/>
      <dgm:t>
        <a:bodyPr/>
        <a:lstStyle/>
        <a:p>
          <a:endParaRPr lang="zh-CN" altLang="en-US"/>
        </a:p>
      </dgm:t>
    </dgm:pt>
    <dgm:pt modelId="{AF1B72C8-9EE7-4645-958E-8B9D1DB9E289}" type="pres">
      <dgm:prSet presAssocID="{053AB47C-8C70-45D3-B773-5636E417827A}" presName="aSpace" presStyleCnt="0"/>
      <dgm:spPr/>
      <dgm:t>
        <a:bodyPr/>
        <a:lstStyle/>
        <a:p>
          <a:endParaRPr lang="zh-CN" altLang="en-US"/>
        </a:p>
      </dgm:t>
    </dgm:pt>
    <dgm:pt modelId="{69ED2B09-8D2F-4EA0-8F7E-6F5DE5F9E8A7}" type="pres">
      <dgm:prSet presAssocID="{7EA1E502-7277-4C8B-BBA3-84A959341296}" presName="compNode" presStyleCnt="0"/>
      <dgm:spPr/>
      <dgm:t>
        <a:bodyPr/>
        <a:lstStyle/>
        <a:p>
          <a:endParaRPr lang="zh-CN" altLang="en-US"/>
        </a:p>
      </dgm:t>
    </dgm:pt>
    <dgm:pt modelId="{1F3DE2DD-1A74-42FB-ACB1-79C6DDF24F6A}" type="pres">
      <dgm:prSet presAssocID="{7EA1E502-7277-4C8B-BBA3-84A959341296}" presName="noGeometry" presStyleCnt="0"/>
      <dgm:spPr/>
      <dgm:t>
        <a:bodyPr/>
        <a:lstStyle/>
        <a:p>
          <a:endParaRPr lang="zh-CN" altLang="en-US"/>
        </a:p>
      </dgm:t>
    </dgm:pt>
    <dgm:pt modelId="{FBC7666C-3655-4A2C-A9E4-168DA9916703}" type="pres">
      <dgm:prSet presAssocID="{7EA1E502-7277-4C8B-BBA3-84A959341296}" presName="childTextVisible" presStyleLbl="bgAccFollowNode1" presStyleIdx="2" presStyleCnt="5" custLinFactNeighborX="-25801">
        <dgm:presLayoutVars>
          <dgm:bulletEnabled val="1"/>
        </dgm:presLayoutVars>
      </dgm:prSet>
      <dgm:spPr/>
      <dgm:t>
        <a:bodyPr/>
        <a:lstStyle/>
        <a:p>
          <a:endParaRPr lang="zh-CN" altLang="en-US"/>
        </a:p>
      </dgm:t>
    </dgm:pt>
    <dgm:pt modelId="{23F15FB1-A693-4C5F-8C0C-692C7F6CDA87}" type="pres">
      <dgm:prSet presAssocID="{7EA1E502-7277-4C8B-BBA3-84A959341296}" presName="childTextHidden" presStyleLbl="bgAccFollowNode1" presStyleIdx="2" presStyleCnt="5"/>
      <dgm:spPr/>
      <dgm:t>
        <a:bodyPr/>
        <a:lstStyle/>
        <a:p>
          <a:endParaRPr lang="zh-CN" altLang="en-US"/>
        </a:p>
      </dgm:t>
    </dgm:pt>
    <dgm:pt modelId="{643F15B5-4BF5-4599-97C9-5B1F1080A60A}" type="pres">
      <dgm:prSet presAssocID="{7EA1E502-7277-4C8B-BBA3-84A959341296}" presName="parentText" presStyleLbl="node1" presStyleIdx="2" presStyleCnt="5" custLinFactNeighborX="-51603" custLinFactNeighborY="1564">
        <dgm:presLayoutVars>
          <dgm:chMax val="1"/>
          <dgm:bulletEnabled val="1"/>
        </dgm:presLayoutVars>
      </dgm:prSet>
      <dgm:spPr/>
      <dgm:t>
        <a:bodyPr/>
        <a:lstStyle/>
        <a:p>
          <a:endParaRPr lang="zh-CN" altLang="en-US"/>
        </a:p>
      </dgm:t>
    </dgm:pt>
    <dgm:pt modelId="{2D81111D-C9C5-4D67-BD79-DA8037ED8352}" type="pres">
      <dgm:prSet presAssocID="{7EA1E502-7277-4C8B-BBA3-84A959341296}" presName="aSpace" presStyleCnt="0"/>
      <dgm:spPr/>
      <dgm:t>
        <a:bodyPr/>
        <a:lstStyle/>
        <a:p>
          <a:endParaRPr lang="zh-CN" altLang="en-US"/>
        </a:p>
      </dgm:t>
    </dgm:pt>
    <dgm:pt modelId="{5A2F1C13-E14E-4B46-B98F-93AF90A16924}" type="pres">
      <dgm:prSet presAssocID="{59E488EE-99CF-4559-8DF9-8795D8145374}" presName="compNode" presStyleCnt="0"/>
      <dgm:spPr/>
      <dgm:t>
        <a:bodyPr/>
        <a:lstStyle/>
        <a:p>
          <a:endParaRPr lang="zh-CN" altLang="en-US"/>
        </a:p>
      </dgm:t>
    </dgm:pt>
    <dgm:pt modelId="{906DA06F-1118-4EA0-919F-F2842CC91646}" type="pres">
      <dgm:prSet presAssocID="{59E488EE-99CF-4559-8DF9-8795D8145374}" presName="noGeometry" presStyleCnt="0"/>
      <dgm:spPr/>
      <dgm:t>
        <a:bodyPr/>
        <a:lstStyle/>
        <a:p>
          <a:endParaRPr lang="zh-CN" altLang="en-US"/>
        </a:p>
      </dgm:t>
    </dgm:pt>
    <dgm:pt modelId="{5568EDAD-050E-4F05-B451-B467C3CD07FA}" type="pres">
      <dgm:prSet presAssocID="{59E488EE-99CF-4559-8DF9-8795D8145374}" presName="childTextVisible" presStyleLbl="bgAccFollowNode1" presStyleIdx="3" presStyleCnt="5" custScaleX="111430" custLinFactNeighborX="-28258">
        <dgm:presLayoutVars>
          <dgm:bulletEnabled val="1"/>
        </dgm:presLayoutVars>
      </dgm:prSet>
      <dgm:spPr/>
      <dgm:t>
        <a:bodyPr/>
        <a:lstStyle/>
        <a:p>
          <a:endParaRPr lang="zh-CN" altLang="en-US"/>
        </a:p>
      </dgm:t>
    </dgm:pt>
    <dgm:pt modelId="{CCB20B08-6527-4271-8A51-06478776B6DB}" type="pres">
      <dgm:prSet presAssocID="{59E488EE-99CF-4559-8DF9-8795D8145374}" presName="childTextHidden" presStyleLbl="bgAccFollowNode1" presStyleIdx="3" presStyleCnt="5"/>
      <dgm:spPr/>
      <dgm:t>
        <a:bodyPr/>
        <a:lstStyle/>
        <a:p>
          <a:endParaRPr lang="zh-CN" altLang="en-US"/>
        </a:p>
      </dgm:t>
    </dgm:pt>
    <dgm:pt modelId="{F5C42FD4-8D27-49B7-B337-4A5B7F27376C}" type="pres">
      <dgm:prSet presAssocID="{59E488EE-99CF-4559-8DF9-8795D8145374}" presName="parentText" presStyleLbl="node1" presStyleIdx="3" presStyleCnt="5" custLinFactNeighborX="-76813" custLinFactNeighborY="0">
        <dgm:presLayoutVars>
          <dgm:chMax val="1"/>
          <dgm:bulletEnabled val="1"/>
        </dgm:presLayoutVars>
      </dgm:prSet>
      <dgm:spPr/>
      <dgm:t>
        <a:bodyPr/>
        <a:lstStyle/>
        <a:p>
          <a:endParaRPr lang="zh-CN" altLang="en-US"/>
        </a:p>
      </dgm:t>
    </dgm:pt>
    <dgm:pt modelId="{6B84BE72-692F-4B8C-8561-117C96B94622}" type="pres">
      <dgm:prSet presAssocID="{59E488EE-99CF-4559-8DF9-8795D8145374}" presName="aSpace" presStyleCnt="0"/>
      <dgm:spPr/>
    </dgm:pt>
    <dgm:pt modelId="{E7FB7DDA-16BA-441C-894E-8FB22BFAF932}" type="pres">
      <dgm:prSet presAssocID="{4FE43DF5-58F9-46AA-8CA3-2ED9FB4A5E37}" presName="compNode" presStyleCnt="0"/>
      <dgm:spPr/>
    </dgm:pt>
    <dgm:pt modelId="{59909FBC-5FC9-449E-99A3-179DC7665831}" type="pres">
      <dgm:prSet presAssocID="{4FE43DF5-58F9-46AA-8CA3-2ED9FB4A5E37}" presName="noGeometry" presStyleCnt="0"/>
      <dgm:spPr/>
    </dgm:pt>
    <dgm:pt modelId="{77921BBB-A529-49DF-B6B4-0CEFA5957092}" type="pres">
      <dgm:prSet presAssocID="{4FE43DF5-58F9-46AA-8CA3-2ED9FB4A5E37}" presName="childTextVisible" presStyleLbl="bgAccFollowNode1" presStyleIdx="4" presStyleCnt="5" custScaleX="121915" custLinFactNeighborX="-19479" custLinFactNeighborY="4050">
        <dgm:presLayoutVars>
          <dgm:bulletEnabled val="1"/>
        </dgm:presLayoutVars>
      </dgm:prSet>
      <dgm:spPr/>
      <dgm:t>
        <a:bodyPr/>
        <a:lstStyle/>
        <a:p>
          <a:endParaRPr lang="zh-CN" altLang="en-US"/>
        </a:p>
      </dgm:t>
    </dgm:pt>
    <dgm:pt modelId="{7F7BD2E8-0489-4336-A5CA-0AA086F82852}" type="pres">
      <dgm:prSet presAssocID="{4FE43DF5-58F9-46AA-8CA3-2ED9FB4A5E37}" presName="childTextHidden" presStyleLbl="bgAccFollowNode1" presStyleIdx="4" presStyleCnt="5"/>
      <dgm:spPr/>
      <dgm:t>
        <a:bodyPr/>
        <a:lstStyle/>
        <a:p>
          <a:endParaRPr lang="zh-CN" altLang="en-US"/>
        </a:p>
      </dgm:t>
    </dgm:pt>
    <dgm:pt modelId="{E0834109-1C1A-42A1-B441-20E1D53D7333}" type="pres">
      <dgm:prSet presAssocID="{4FE43DF5-58F9-46AA-8CA3-2ED9FB4A5E37}" presName="parentText" presStyleLbl="node1" presStyleIdx="4" presStyleCnt="5" custLinFactNeighborX="-73682" custLinFactNeighborY="7081">
        <dgm:presLayoutVars>
          <dgm:chMax val="1"/>
          <dgm:bulletEnabled val="1"/>
        </dgm:presLayoutVars>
      </dgm:prSet>
      <dgm:spPr/>
      <dgm:t>
        <a:bodyPr/>
        <a:lstStyle/>
        <a:p>
          <a:endParaRPr lang="zh-CN" altLang="en-US"/>
        </a:p>
      </dgm:t>
    </dgm:pt>
  </dgm:ptLst>
  <dgm:cxnLst>
    <dgm:cxn modelId="{A14FB741-85A6-4F1E-9086-15005EEF803D}" type="presOf" srcId="{A2D30C7F-027F-429A-894D-BA778EB9081F}" destId="{7131C2FE-FECB-479B-AC09-FD0E0E8ADB05}" srcOrd="0" destOrd="2" presId="urn:microsoft.com/office/officeart/2005/8/layout/hProcess6"/>
    <dgm:cxn modelId="{67F9A48B-944D-4DD3-9F7A-0D7A06934628}" type="presOf" srcId="{9A9AF089-5DCC-441B-827D-BE717D17E013}" destId="{602D9B03-027E-460E-A25E-6F71E8915478}" srcOrd="1" destOrd="1" presId="urn:microsoft.com/office/officeart/2005/8/layout/hProcess6"/>
    <dgm:cxn modelId="{066B376A-16F1-4F38-9118-21A25B737FB8}" srcId="{7EA1E502-7277-4C8B-BBA3-84A959341296}" destId="{ADCB0BCF-A8DA-4F76-96C1-E9DABD59EFBF}" srcOrd="1" destOrd="0" parTransId="{68239F69-7855-43E9-A534-0DA1FF279852}" sibTransId="{4C42AF7A-F5D4-4920-BE66-27496A6EC2AE}"/>
    <dgm:cxn modelId="{723BCF85-E924-4B77-BC7D-D8EACE991486}" type="presOf" srcId="{575EC98D-A982-47B2-B2C1-382D2FE8662B}" destId="{CCB20B08-6527-4271-8A51-06478776B6DB}" srcOrd="1" destOrd="1" presId="urn:microsoft.com/office/officeart/2005/8/layout/hProcess6"/>
    <dgm:cxn modelId="{B656157F-858C-4ED5-9CFD-4E070087499D}" type="presOf" srcId="{BC9FF282-C2A9-46D2-AEE8-149C2CE5C64F}" destId="{5568EDAD-050E-4F05-B451-B467C3CD07FA}" srcOrd="0" destOrd="0" presId="urn:microsoft.com/office/officeart/2005/8/layout/hProcess6"/>
    <dgm:cxn modelId="{6D5BC7CD-B5B9-4BFA-B081-060C0FF8423C}" type="presOf" srcId="{A2D30C7F-027F-429A-894D-BA778EB9081F}" destId="{DD9AEC8E-AE42-409C-8D26-E250A82E6F99}" srcOrd="1" destOrd="2" presId="urn:microsoft.com/office/officeart/2005/8/layout/hProcess6"/>
    <dgm:cxn modelId="{CA6FEC99-4AA0-44C2-85EC-AD9458B30275}" type="presOf" srcId="{297EC435-7CE7-4BE5-9FE8-91A5AB4765E9}" destId="{CD4F357C-04D3-4005-A5BE-4E8D616ADA9C}" srcOrd="0" destOrd="2" presId="urn:microsoft.com/office/officeart/2005/8/layout/hProcess6"/>
    <dgm:cxn modelId="{FCE5EB63-CE52-4701-9A99-D38AE9AAF83A}" srcId="{C448AC8C-5F90-42A7-8C08-2DBF12DD5461}" destId="{59E488EE-99CF-4559-8DF9-8795D8145374}" srcOrd="3" destOrd="0" parTransId="{2714CA34-7286-4DDC-9F3C-0BBC640D7001}" sibTransId="{D233B811-9C6C-4784-B2E2-128D74FB1DA7}"/>
    <dgm:cxn modelId="{B627B65B-9CCB-4519-8F88-1102916FDB38}" type="presOf" srcId="{C448AC8C-5F90-42A7-8C08-2DBF12DD5461}" destId="{0B19C6FE-76B0-4AD4-9EEA-1B12BB0F1CD4}" srcOrd="0" destOrd="0" presId="urn:microsoft.com/office/officeart/2005/8/layout/hProcess6"/>
    <dgm:cxn modelId="{0C70E26E-571E-4594-8D70-CC4F1BC5BD2E}" srcId="{59E488EE-99CF-4559-8DF9-8795D8145374}" destId="{BC9FF282-C2A9-46D2-AEE8-149C2CE5C64F}" srcOrd="0" destOrd="0" parTransId="{7E6584CB-5D47-46DE-962F-AE0E0B9206B5}" sibTransId="{56178690-F294-4A96-ADA4-C36CB9FBA652}"/>
    <dgm:cxn modelId="{B602BF23-E30E-4D0D-AB0C-7A641F860D10}" type="presOf" srcId="{ADCB0BCF-A8DA-4F76-96C1-E9DABD59EFBF}" destId="{FBC7666C-3655-4A2C-A9E4-168DA9916703}" srcOrd="0" destOrd="1" presId="urn:microsoft.com/office/officeart/2005/8/layout/hProcess6"/>
    <dgm:cxn modelId="{7F82C603-A052-4B8A-9860-7CC53EA403EC}" srcId="{59E488EE-99CF-4559-8DF9-8795D8145374}" destId="{430D4E16-58A3-4B51-AC4E-CBBA9CC7D170}" srcOrd="2" destOrd="0" parTransId="{B37819C3-79B3-45EF-949C-55A4CBB25A63}" sibTransId="{2A41A083-4128-4638-B652-F06CE544CD6C}"/>
    <dgm:cxn modelId="{E5869957-5B6A-4181-A5CF-D6127C8CD1DA}" type="presOf" srcId="{F60175B3-2874-4D73-99F1-BD408601CB5C}" destId="{77921BBB-A529-49DF-B6B4-0CEFA5957092}" srcOrd="0" destOrd="2" presId="urn:microsoft.com/office/officeart/2005/8/layout/hProcess6"/>
    <dgm:cxn modelId="{AD029CC3-E898-41BB-A4FA-D373DFB265BE}" type="presOf" srcId="{3DC06E62-8236-4A04-842C-335DEC867E47}" destId="{7131C2FE-FECB-479B-AC09-FD0E0E8ADB05}" srcOrd="0" destOrd="0" presId="urn:microsoft.com/office/officeart/2005/8/layout/hProcess6"/>
    <dgm:cxn modelId="{EAB15327-58BD-48B6-969C-D5BE6200E7A6}" type="presOf" srcId="{297EC435-7CE7-4BE5-9FE8-91A5AB4765E9}" destId="{602D9B03-027E-460E-A25E-6F71E8915478}" srcOrd="1" destOrd="2" presId="urn:microsoft.com/office/officeart/2005/8/layout/hProcess6"/>
    <dgm:cxn modelId="{2E02F221-6275-4278-B958-2CDDA25C7F67}" srcId="{053AB47C-8C70-45D3-B773-5636E417827A}" destId="{297EC435-7CE7-4BE5-9FE8-91A5AB4765E9}" srcOrd="2" destOrd="0" parTransId="{4CAD86EE-E801-4B8B-8BC8-48117B8B9494}" sibTransId="{56BE9100-104A-4552-90D7-7D669A4163F0}"/>
    <dgm:cxn modelId="{C33F35B1-9F67-4402-A8D2-016888F50CA7}" type="presOf" srcId="{FF599C05-223A-44BF-AF66-70CFE6BCC9EB}" destId="{7F7BD2E8-0489-4336-A5CA-0AA086F82852}" srcOrd="1" destOrd="0" presId="urn:microsoft.com/office/officeart/2005/8/layout/hProcess6"/>
    <dgm:cxn modelId="{71D9ECB9-5B80-4D6F-86FE-C4D3D08280EC}" type="presOf" srcId="{BC9FF282-C2A9-46D2-AEE8-149C2CE5C64F}" destId="{CCB20B08-6527-4271-8A51-06478776B6DB}" srcOrd="1" destOrd="0" presId="urn:microsoft.com/office/officeart/2005/8/layout/hProcess6"/>
    <dgm:cxn modelId="{6826E14F-A126-4771-A78E-F609A3F20620}" srcId="{C448AC8C-5F90-42A7-8C08-2DBF12DD5461}" destId="{B5077A69-3384-473D-939D-8F248393810E}" srcOrd="0" destOrd="0" parTransId="{F04FFFBC-1DF4-4ECA-A113-B49FA0ACAE96}" sibTransId="{531190FD-A0A8-47B8-9328-80FA5F9F66EF}"/>
    <dgm:cxn modelId="{548EA4FD-9324-4BB4-B8CD-AAC3523EA1E6}" srcId="{4FE43DF5-58F9-46AA-8CA3-2ED9FB4A5E37}" destId="{F4B5E4E4-47FC-477A-8222-5DF1B97FCF03}" srcOrd="1" destOrd="0" parTransId="{91C9ED47-3E45-4794-B3B6-BD496656C4CC}" sibTransId="{E469CA5F-658E-468C-855C-2D428A23838C}"/>
    <dgm:cxn modelId="{978EE3E1-046F-4EBA-A836-CB0E4FB5777F}" type="presOf" srcId="{59E488EE-99CF-4559-8DF9-8795D8145374}" destId="{F5C42FD4-8D27-49B7-B337-4A5B7F27376C}" srcOrd="0" destOrd="0" presId="urn:microsoft.com/office/officeart/2005/8/layout/hProcess6"/>
    <dgm:cxn modelId="{316E5524-0807-4EA9-8C97-2190B1A65905}" srcId="{C448AC8C-5F90-42A7-8C08-2DBF12DD5461}" destId="{053AB47C-8C70-45D3-B773-5636E417827A}" srcOrd="1" destOrd="0" parTransId="{CD2DC723-27BD-4BFC-866D-20E4BB139E73}" sibTransId="{EEB65052-803B-461D-AFE1-019DFC58F213}"/>
    <dgm:cxn modelId="{6248CD3C-84EC-4879-A397-0388F5C5A354}" srcId="{4FE43DF5-58F9-46AA-8CA3-2ED9FB4A5E37}" destId="{FF599C05-223A-44BF-AF66-70CFE6BCC9EB}" srcOrd="0" destOrd="0" parTransId="{D0C63A8C-07EC-44A5-8C70-90BCB40A81FF}" sibTransId="{4920CBAB-2553-404C-A8EE-DA13C802611D}"/>
    <dgm:cxn modelId="{7DFE07BB-845B-4AAD-A8BB-79B88C6AEE46}" type="presOf" srcId="{F60175B3-2874-4D73-99F1-BD408601CB5C}" destId="{7F7BD2E8-0489-4336-A5CA-0AA086F82852}" srcOrd="1" destOrd="2" presId="urn:microsoft.com/office/officeart/2005/8/layout/hProcess6"/>
    <dgm:cxn modelId="{1EBD2543-DE16-4302-9330-A7EB4D7AFC17}" type="presOf" srcId="{F4B5E4E4-47FC-477A-8222-5DF1B97FCF03}" destId="{77921BBB-A529-49DF-B6B4-0CEFA5957092}" srcOrd="0" destOrd="1" presId="urn:microsoft.com/office/officeart/2005/8/layout/hProcess6"/>
    <dgm:cxn modelId="{25A2F0EC-4A13-4DD1-B8A4-4FAE3E247454}" type="presOf" srcId="{575EC98D-A982-47B2-B2C1-382D2FE8662B}" destId="{5568EDAD-050E-4F05-B451-B467C3CD07FA}" srcOrd="0" destOrd="1" presId="urn:microsoft.com/office/officeart/2005/8/layout/hProcess6"/>
    <dgm:cxn modelId="{356FE4E7-C74E-46B1-8D1B-83B69D5C40DA}" type="presOf" srcId="{E11767B0-7B49-42B9-B042-5650BC770845}" destId="{23F15FB1-A693-4C5F-8C0C-692C7F6CDA87}" srcOrd="1" destOrd="0" presId="urn:microsoft.com/office/officeart/2005/8/layout/hProcess6"/>
    <dgm:cxn modelId="{464264F6-1589-4B08-B7EF-421130123704}" type="presOf" srcId="{BEFCD4D2-D773-4DB3-BB17-293A1C977EBF}" destId="{CD4F357C-04D3-4005-A5BE-4E8D616ADA9C}" srcOrd="0" destOrd="0" presId="urn:microsoft.com/office/officeart/2005/8/layout/hProcess6"/>
    <dgm:cxn modelId="{BCE56BC3-E083-4885-BC7E-4468AEAD519C}" type="presOf" srcId="{E11767B0-7B49-42B9-B042-5650BC770845}" destId="{FBC7666C-3655-4A2C-A9E4-168DA9916703}" srcOrd="0" destOrd="0" presId="urn:microsoft.com/office/officeart/2005/8/layout/hProcess6"/>
    <dgm:cxn modelId="{F9551BE5-5F91-492F-AE11-A752A1EA02CB}" type="presOf" srcId="{B5077A69-3384-473D-939D-8F248393810E}" destId="{14D3F62F-E24C-45F7-B29C-2462B204C6D8}" srcOrd="0" destOrd="0" presId="urn:microsoft.com/office/officeart/2005/8/layout/hProcess6"/>
    <dgm:cxn modelId="{B098FFE3-1BA7-4C75-B1C9-A31EAF5E5A41}" srcId="{59E488EE-99CF-4559-8DF9-8795D8145374}" destId="{65586675-C069-48AF-9544-22607559AF4F}" srcOrd="3" destOrd="0" parTransId="{C7779A0D-C615-4631-8B92-C37F806F0BFB}" sibTransId="{84F1CEDE-AEF7-46DB-9B33-D554EF2ADA69}"/>
    <dgm:cxn modelId="{45D76A01-B65E-48A0-A04C-C273AB5D4173}" type="presOf" srcId="{65586675-C069-48AF-9544-22607559AF4F}" destId="{CCB20B08-6527-4271-8A51-06478776B6DB}" srcOrd="1" destOrd="3" presId="urn:microsoft.com/office/officeart/2005/8/layout/hProcess6"/>
    <dgm:cxn modelId="{0A0323E8-D31E-490A-8164-B606A12753D6}" srcId="{B5077A69-3384-473D-939D-8F248393810E}" destId="{4F04D010-D2C3-4272-ADE4-480B1B17C387}" srcOrd="1" destOrd="0" parTransId="{0F88C637-20DE-41BB-A4E9-ED18B3F37905}" sibTransId="{4B653DD9-0290-4EB5-92C0-53709CA9463E}"/>
    <dgm:cxn modelId="{ECA6F7C4-96E9-4D05-9D97-CC76C93F1AE4}" type="presOf" srcId="{4FE43DF5-58F9-46AA-8CA3-2ED9FB4A5E37}" destId="{E0834109-1C1A-42A1-B441-20E1D53D7333}" srcOrd="0" destOrd="0" presId="urn:microsoft.com/office/officeart/2005/8/layout/hProcess6"/>
    <dgm:cxn modelId="{5DE8EEE1-6A76-4F6F-BFE7-23DD5E107CED}" srcId="{B5077A69-3384-473D-939D-8F248393810E}" destId="{A2D30C7F-027F-429A-894D-BA778EB9081F}" srcOrd="2" destOrd="0" parTransId="{C637D8B8-996B-4792-9F47-04BA34EDD579}" sibTransId="{EC31D4C9-6DC2-42B0-8B56-F40274F02538}"/>
    <dgm:cxn modelId="{B46A57CB-60D7-47EF-B2B4-5157093541CF}" srcId="{053AB47C-8C70-45D3-B773-5636E417827A}" destId="{BEFCD4D2-D773-4DB3-BB17-293A1C977EBF}" srcOrd="0" destOrd="0" parTransId="{AB5A3390-C3E6-4548-8E3E-EEAFF9069DAE}" sibTransId="{B0B8071D-B864-43C7-BF38-0C7C315A361A}"/>
    <dgm:cxn modelId="{D66CA524-BF60-41C9-8057-8F6A504566BC}" type="presOf" srcId="{4F04D010-D2C3-4272-ADE4-480B1B17C387}" destId="{DD9AEC8E-AE42-409C-8D26-E250A82E6F99}" srcOrd="1" destOrd="1" presId="urn:microsoft.com/office/officeart/2005/8/layout/hProcess6"/>
    <dgm:cxn modelId="{89D8D7CB-C84E-4892-B5F0-88150EC98919}" srcId="{C448AC8C-5F90-42A7-8C08-2DBF12DD5461}" destId="{4FE43DF5-58F9-46AA-8CA3-2ED9FB4A5E37}" srcOrd="4" destOrd="0" parTransId="{B933DDB3-2489-4FF1-AC4D-8DCD01F082F5}" sibTransId="{2ACC9107-18ED-4D40-BD8E-7AFC75AB14A0}"/>
    <dgm:cxn modelId="{73070780-F4A3-414F-B5DC-C9195E9DB54A}" type="presOf" srcId="{053AB47C-8C70-45D3-B773-5636E417827A}" destId="{8D93084B-35A3-4F1F-B201-43B9A865940E}" srcOrd="0" destOrd="0" presId="urn:microsoft.com/office/officeart/2005/8/layout/hProcess6"/>
    <dgm:cxn modelId="{4BE795DE-EDFC-4DBF-96F4-BDC4EF5C58B3}" type="presOf" srcId="{430D4E16-58A3-4B51-AC4E-CBBA9CC7D170}" destId="{5568EDAD-050E-4F05-B451-B467C3CD07FA}" srcOrd="0" destOrd="2" presId="urn:microsoft.com/office/officeart/2005/8/layout/hProcess6"/>
    <dgm:cxn modelId="{0462DAC8-CB74-4807-AB0E-130664A410CB}" srcId="{4FE43DF5-58F9-46AA-8CA3-2ED9FB4A5E37}" destId="{F60175B3-2874-4D73-99F1-BD408601CB5C}" srcOrd="2" destOrd="0" parTransId="{30DF5A95-E26B-43F0-9296-2CBD4EC6D040}" sibTransId="{6D1AF1C5-A921-4045-B4C1-5A01F287BB73}"/>
    <dgm:cxn modelId="{3E7459CF-A89C-4C59-B515-82EB464F57D8}" srcId="{7EA1E502-7277-4C8B-BBA3-84A959341296}" destId="{E11767B0-7B49-42B9-B042-5650BC770845}" srcOrd="0" destOrd="0" parTransId="{594AC798-4572-47AE-B53B-CC7F1547569A}" sibTransId="{BA08B24A-DDB6-4D44-A473-1746EAC50DF2}"/>
    <dgm:cxn modelId="{FFFF0CF1-9B5A-422E-8586-B6ABA7C225B0}" srcId="{B5077A69-3384-473D-939D-8F248393810E}" destId="{3DC06E62-8236-4A04-842C-335DEC867E47}" srcOrd="0" destOrd="0" parTransId="{0E8C9D13-296E-40EE-87AE-E7BFB9F14BBB}" sibTransId="{35C315A6-6E54-4302-9F37-F54A6B3FFD20}"/>
    <dgm:cxn modelId="{F6FB8028-B567-4469-9B7F-5545ECEEF4AB}" srcId="{053AB47C-8C70-45D3-B773-5636E417827A}" destId="{9A9AF089-5DCC-441B-827D-BE717D17E013}" srcOrd="1" destOrd="0" parTransId="{BB819D98-2CBC-4E1B-827A-3791376A201A}" sibTransId="{33231927-5436-4E55-9A8F-F2B80A636689}"/>
    <dgm:cxn modelId="{F6D63195-894C-459C-B9C7-FEF61A16BA24}" type="presOf" srcId="{BEFCD4D2-D773-4DB3-BB17-293A1C977EBF}" destId="{602D9B03-027E-460E-A25E-6F71E8915478}" srcOrd="1" destOrd="0" presId="urn:microsoft.com/office/officeart/2005/8/layout/hProcess6"/>
    <dgm:cxn modelId="{42703CB3-C494-4E62-B894-0C3151043987}" type="presOf" srcId="{FF599C05-223A-44BF-AF66-70CFE6BCC9EB}" destId="{77921BBB-A529-49DF-B6B4-0CEFA5957092}" srcOrd="0" destOrd="0" presId="urn:microsoft.com/office/officeart/2005/8/layout/hProcess6"/>
    <dgm:cxn modelId="{C85EC8FE-988C-4A76-A15B-6D2B9D883E18}" type="presOf" srcId="{65586675-C069-48AF-9544-22607559AF4F}" destId="{5568EDAD-050E-4F05-B451-B467C3CD07FA}" srcOrd="0" destOrd="3" presId="urn:microsoft.com/office/officeart/2005/8/layout/hProcess6"/>
    <dgm:cxn modelId="{F1578D75-FB75-4BA3-A440-FD7A8E1D85DF}" type="presOf" srcId="{3DC06E62-8236-4A04-842C-335DEC867E47}" destId="{DD9AEC8E-AE42-409C-8D26-E250A82E6F99}" srcOrd="1" destOrd="0" presId="urn:microsoft.com/office/officeart/2005/8/layout/hProcess6"/>
    <dgm:cxn modelId="{8F03285D-1FEB-4DD2-99F8-2194E3992EA3}" type="presOf" srcId="{430D4E16-58A3-4B51-AC4E-CBBA9CC7D170}" destId="{CCB20B08-6527-4271-8A51-06478776B6DB}" srcOrd="1" destOrd="2" presId="urn:microsoft.com/office/officeart/2005/8/layout/hProcess6"/>
    <dgm:cxn modelId="{43C2C409-6318-4693-AB62-1A03B9E841BB}" srcId="{C448AC8C-5F90-42A7-8C08-2DBF12DD5461}" destId="{7EA1E502-7277-4C8B-BBA3-84A959341296}" srcOrd="2" destOrd="0" parTransId="{2BAA7985-E3FC-4924-9DB3-A8EBA2701EE1}" sibTransId="{6A30DB85-CE60-4FB3-89C1-55CF07E51893}"/>
    <dgm:cxn modelId="{AD3A48F6-8AEF-469D-A177-00E783A7C6DE}" type="presOf" srcId="{7EA1E502-7277-4C8B-BBA3-84A959341296}" destId="{643F15B5-4BF5-4599-97C9-5B1F1080A60A}" srcOrd="0" destOrd="0" presId="urn:microsoft.com/office/officeart/2005/8/layout/hProcess6"/>
    <dgm:cxn modelId="{FCDC5A04-A8A1-448E-9703-C9543B98317C}" type="presOf" srcId="{4F04D010-D2C3-4272-ADE4-480B1B17C387}" destId="{7131C2FE-FECB-479B-AC09-FD0E0E8ADB05}" srcOrd="0" destOrd="1" presId="urn:microsoft.com/office/officeart/2005/8/layout/hProcess6"/>
    <dgm:cxn modelId="{0B1764D3-7E92-479B-96FA-B93BC76BBA83}" type="presOf" srcId="{9A9AF089-5DCC-441B-827D-BE717D17E013}" destId="{CD4F357C-04D3-4005-A5BE-4E8D616ADA9C}" srcOrd="0" destOrd="1" presId="urn:microsoft.com/office/officeart/2005/8/layout/hProcess6"/>
    <dgm:cxn modelId="{3E8311E1-A990-41F7-884D-0F412825A75E}" type="presOf" srcId="{ADCB0BCF-A8DA-4F76-96C1-E9DABD59EFBF}" destId="{23F15FB1-A693-4C5F-8C0C-692C7F6CDA87}" srcOrd="1" destOrd="1" presId="urn:microsoft.com/office/officeart/2005/8/layout/hProcess6"/>
    <dgm:cxn modelId="{F5ACD0D2-3832-442E-9BAB-195FBA065C66}" srcId="{59E488EE-99CF-4559-8DF9-8795D8145374}" destId="{575EC98D-A982-47B2-B2C1-382D2FE8662B}" srcOrd="1" destOrd="0" parTransId="{1BE0C8D3-B162-430F-A886-AFA518CF0E1B}" sibTransId="{BE539D2E-CB74-420F-9B24-8453697FE48C}"/>
    <dgm:cxn modelId="{8F94D61A-F0DB-4E54-B3B5-C0D2F27F619B}" type="presOf" srcId="{F4B5E4E4-47FC-477A-8222-5DF1B97FCF03}" destId="{7F7BD2E8-0489-4336-A5CA-0AA086F82852}" srcOrd="1" destOrd="1" presId="urn:microsoft.com/office/officeart/2005/8/layout/hProcess6"/>
    <dgm:cxn modelId="{64DBB742-D936-4474-B444-5ED0FCE00D6A}" type="presParOf" srcId="{0B19C6FE-76B0-4AD4-9EEA-1B12BB0F1CD4}" destId="{4E95496B-05EB-4F66-9CA2-5C0E38245B6D}" srcOrd="0" destOrd="0" presId="urn:microsoft.com/office/officeart/2005/8/layout/hProcess6"/>
    <dgm:cxn modelId="{FDCE5FCF-EB0A-4FC5-AD63-D267BE418B17}" type="presParOf" srcId="{4E95496B-05EB-4F66-9CA2-5C0E38245B6D}" destId="{8A5B557B-DAF8-454F-A9B6-73EE06DB69B9}" srcOrd="0" destOrd="0" presId="urn:microsoft.com/office/officeart/2005/8/layout/hProcess6"/>
    <dgm:cxn modelId="{A52596DF-5ACF-4908-8377-979ADCE66E41}" type="presParOf" srcId="{4E95496B-05EB-4F66-9CA2-5C0E38245B6D}" destId="{7131C2FE-FECB-479B-AC09-FD0E0E8ADB05}" srcOrd="1" destOrd="0" presId="urn:microsoft.com/office/officeart/2005/8/layout/hProcess6"/>
    <dgm:cxn modelId="{FE6F10E1-CD6E-4C86-AC62-D1CA43B895C6}" type="presParOf" srcId="{4E95496B-05EB-4F66-9CA2-5C0E38245B6D}" destId="{DD9AEC8E-AE42-409C-8D26-E250A82E6F99}" srcOrd="2" destOrd="0" presId="urn:microsoft.com/office/officeart/2005/8/layout/hProcess6"/>
    <dgm:cxn modelId="{33F365C4-4B87-4314-A27C-F4137EBC9B7A}" type="presParOf" srcId="{4E95496B-05EB-4F66-9CA2-5C0E38245B6D}" destId="{14D3F62F-E24C-45F7-B29C-2462B204C6D8}" srcOrd="3" destOrd="0" presId="urn:microsoft.com/office/officeart/2005/8/layout/hProcess6"/>
    <dgm:cxn modelId="{BE09E765-361F-448E-87F0-A5FEE94E2CA2}" type="presParOf" srcId="{0B19C6FE-76B0-4AD4-9EEA-1B12BB0F1CD4}" destId="{0523503A-36AF-47B4-8BD5-C52674B95F4F}" srcOrd="1" destOrd="0" presId="urn:microsoft.com/office/officeart/2005/8/layout/hProcess6"/>
    <dgm:cxn modelId="{66867342-F4E8-440C-B677-0065555DB36C}" type="presParOf" srcId="{0B19C6FE-76B0-4AD4-9EEA-1B12BB0F1CD4}" destId="{3A56F8FF-1141-432F-BCF7-1F271EEA41E1}" srcOrd="2" destOrd="0" presId="urn:microsoft.com/office/officeart/2005/8/layout/hProcess6"/>
    <dgm:cxn modelId="{8D9B7FA3-B3BA-4ABC-B8EF-92B38B74C9A2}" type="presParOf" srcId="{3A56F8FF-1141-432F-BCF7-1F271EEA41E1}" destId="{FD666726-DCDD-4C7F-B599-9C161F793F24}" srcOrd="0" destOrd="0" presId="urn:microsoft.com/office/officeart/2005/8/layout/hProcess6"/>
    <dgm:cxn modelId="{E9F4ADE9-80B1-4884-9A09-FFDC6C12B51F}" type="presParOf" srcId="{3A56F8FF-1141-432F-BCF7-1F271EEA41E1}" destId="{CD4F357C-04D3-4005-A5BE-4E8D616ADA9C}" srcOrd="1" destOrd="0" presId="urn:microsoft.com/office/officeart/2005/8/layout/hProcess6"/>
    <dgm:cxn modelId="{4A0888F4-3672-457B-8B9D-3BF4EB10F232}" type="presParOf" srcId="{3A56F8FF-1141-432F-BCF7-1F271EEA41E1}" destId="{602D9B03-027E-460E-A25E-6F71E8915478}" srcOrd="2" destOrd="0" presId="urn:microsoft.com/office/officeart/2005/8/layout/hProcess6"/>
    <dgm:cxn modelId="{D3918EA3-269C-40D6-8E4B-BEBDCCF26250}" type="presParOf" srcId="{3A56F8FF-1141-432F-BCF7-1F271EEA41E1}" destId="{8D93084B-35A3-4F1F-B201-43B9A865940E}" srcOrd="3" destOrd="0" presId="urn:microsoft.com/office/officeart/2005/8/layout/hProcess6"/>
    <dgm:cxn modelId="{7AB20B1B-4A3C-44BD-BAD4-14977DD45C94}" type="presParOf" srcId="{0B19C6FE-76B0-4AD4-9EEA-1B12BB0F1CD4}" destId="{AF1B72C8-9EE7-4645-958E-8B9D1DB9E289}" srcOrd="3" destOrd="0" presId="urn:microsoft.com/office/officeart/2005/8/layout/hProcess6"/>
    <dgm:cxn modelId="{A321E266-5725-4DE0-8A60-7D6ADBA1A6B2}" type="presParOf" srcId="{0B19C6FE-76B0-4AD4-9EEA-1B12BB0F1CD4}" destId="{69ED2B09-8D2F-4EA0-8F7E-6F5DE5F9E8A7}" srcOrd="4" destOrd="0" presId="urn:microsoft.com/office/officeart/2005/8/layout/hProcess6"/>
    <dgm:cxn modelId="{9D8D49C6-FDD8-4C73-9AD5-136D449D241E}" type="presParOf" srcId="{69ED2B09-8D2F-4EA0-8F7E-6F5DE5F9E8A7}" destId="{1F3DE2DD-1A74-42FB-ACB1-79C6DDF24F6A}" srcOrd="0" destOrd="0" presId="urn:microsoft.com/office/officeart/2005/8/layout/hProcess6"/>
    <dgm:cxn modelId="{93364331-BE92-483F-BFBC-665ECD01979C}" type="presParOf" srcId="{69ED2B09-8D2F-4EA0-8F7E-6F5DE5F9E8A7}" destId="{FBC7666C-3655-4A2C-A9E4-168DA9916703}" srcOrd="1" destOrd="0" presId="urn:microsoft.com/office/officeart/2005/8/layout/hProcess6"/>
    <dgm:cxn modelId="{090B58BF-EFDC-44B4-B9A0-7C40F1256E54}" type="presParOf" srcId="{69ED2B09-8D2F-4EA0-8F7E-6F5DE5F9E8A7}" destId="{23F15FB1-A693-4C5F-8C0C-692C7F6CDA87}" srcOrd="2" destOrd="0" presId="urn:microsoft.com/office/officeart/2005/8/layout/hProcess6"/>
    <dgm:cxn modelId="{C872E278-D2CB-48D1-8687-132E7E74EA25}" type="presParOf" srcId="{69ED2B09-8D2F-4EA0-8F7E-6F5DE5F9E8A7}" destId="{643F15B5-4BF5-4599-97C9-5B1F1080A60A}" srcOrd="3" destOrd="0" presId="urn:microsoft.com/office/officeart/2005/8/layout/hProcess6"/>
    <dgm:cxn modelId="{AB1CB320-58B4-42FF-80BB-FD543EFCEC92}" type="presParOf" srcId="{0B19C6FE-76B0-4AD4-9EEA-1B12BB0F1CD4}" destId="{2D81111D-C9C5-4D67-BD79-DA8037ED8352}" srcOrd="5" destOrd="0" presId="urn:microsoft.com/office/officeart/2005/8/layout/hProcess6"/>
    <dgm:cxn modelId="{FEF07F6F-A5CC-418E-9DC6-A90CEFCA4FF4}" type="presParOf" srcId="{0B19C6FE-76B0-4AD4-9EEA-1B12BB0F1CD4}" destId="{5A2F1C13-E14E-4B46-B98F-93AF90A16924}" srcOrd="6" destOrd="0" presId="urn:microsoft.com/office/officeart/2005/8/layout/hProcess6"/>
    <dgm:cxn modelId="{5F1B9BBA-86B2-4E32-91C1-ACD3DEE46EF9}" type="presParOf" srcId="{5A2F1C13-E14E-4B46-B98F-93AF90A16924}" destId="{906DA06F-1118-4EA0-919F-F2842CC91646}" srcOrd="0" destOrd="0" presId="urn:microsoft.com/office/officeart/2005/8/layout/hProcess6"/>
    <dgm:cxn modelId="{81A286E8-780E-48E9-899B-595D39FD2500}" type="presParOf" srcId="{5A2F1C13-E14E-4B46-B98F-93AF90A16924}" destId="{5568EDAD-050E-4F05-B451-B467C3CD07FA}" srcOrd="1" destOrd="0" presId="urn:microsoft.com/office/officeart/2005/8/layout/hProcess6"/>
    <dgm:cxn modelId="{4B540B13-7669-47C6-973E-BED473553F8B}" type="presParOf" srcId="{5A2F1C13-E14E-4B46-B98F-93AF90A16924}" destId="{CCB20B08-6527-4271-8A51-06478776B6DB}" srcOrd="2" destOrd="0" presId="urn:microsoft.com/office/officeart/2005/8/layout/hProcess6"/>
    <dgm:cxn modelId="{6128FEF7-6353-4141-9764-7010F62131D2}" type="presParOf" srcId="{5A2F1C13-E14E-4B46-B98F-93AF90A16924}" destId="{F5C42FD4-8D27-49B7-B337-4A5B7F27376C}" srcOrd="3" destOrd="0" presId="urn:microsoft.com/office/officeart/2005/8/layout/hProcess6"/>
    <dgm:cxn modelId="{429FB0F2-2BC8-490D-94EF-6AC8961686EF}" type="presParOf" srcId="{0B19C6FE-76B0-4AD4-9EEA-1B12BB0F1CD4}" destId="{6B84BE72-692F-4B8C-8561-117C96B94622}" srcOrd="7" destOrd="0" presId="urn:microsoft.com/office/officeart/2005/8/layout/hProcess6"/>
    <dgm:cxn modelId="{6A57E127-A2EA-4B42-AA5B-BF13C1290DC0}" type="presParOf" srcId="{0B19C6FE-76B0-4AD4-9EEA-1B12BB0F1CD4}" destId="{E7FB7DDA-16BA-441C-894E-8FB22BFAF932}" srcOrd="8" destOrd="0" presId="urn:microsoft.com/office/officeart/2005/8/layout/hProcess6"/>
    <dgm:cxn modelId="{5B554C53-6314-4471-83C9-D16CC5F2506A}" type="presParOf" srcId="{E7FB7DDA-16BA-441C-894E-8FB22BFAF932}" destId="{59909FBC-5FC9-449E-99A3-179DC7665831}" srcOrd="0" destOrd="0" presId="urn:microsoft.com/office/officeart/2005/8/layout/hProcess6"/>
    <dgm:cxn modelId="{EAB1E6DB-2392-4582-A219-5D1A4F61CB38}" type="presParOf" srcId="{E7FB7DDA-16BA-441C-894E-8FB22BFAF932}" destId="{77921BBB-A529-49DF-B6B4-0CEFA5957092}" srcOrd="1" destOrd="0" presId="urn:microsoft.com/office/officeart/2005/8/layout/hProcess6"/>
    <dgm:cxn modelId="{6125015E-6B51-4CDE-B6C2-A0C5E26182DE}" type="presParOf" srcId="{E7FB7DDA-16BA-441C-894E-8FB22BFAF932}" destId="{7F7BD2E8-0489-4336-A5CA-0AA086F82852}" srcOrd="2" destOrd="0" presId="urn:microsoft.com/office/officeart/2005/8/layout/hProcess6"/>
    <dgm:cxn modelId="{7A8308A7-AC55-47E6-B996-113C9CABAC33}" type="presParOf" srcId="{E7FB7DDA-16BA-441C-894E-8FB22BFAF932}" destId="{E0834109-1C1A-42A1-B441-20E1D53D7333}" srcOrd="3" destOrd="0" presId="urn:microsoft.com/office/officeart/2005/8/layout/hProcess6"/>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48AC8C-5F90-42A7-8C08-2DBF12DD5461}" type="doc">
      <dgm:prSet loTypeId="urn:microsoft.com/office/officeart/2005/8/layout/hProcess6" loCatId="process" qsTypeId="urn:microsoft.com/office/officeart/2005/8/quickstyle/simple5" qsCatId="simple" csTypeId="urn:microsoft.com/office/officeart/2005/8/colors/colorful3" csCatId="colorful" phldr="1"/>
      <dgm:spPr/>
      <dgm:t>
        <a:bodyPr/>
        <a:lstStyle/>
        <a:p>
          <a:endParaRPr lang="zh-CN" altLang="en-US"/>
        </a:p>
      </dgm:t>
    </dgm:pt>
    <dgm:pt modelId="{B5077A69-3384-473D-939D-8F248393810E}">
      <dgm:prSet phldrT="[Text]"/>
      <dgm:spPr/>
      <dgm:t>
        <a:bodyPr/>
        <a:lstStyle/>
        <a:p>
          <a:r>
            <a:rPr lang="zh-CN" altLang="en-US" dirty="0" smtClean="0"/>
            <a:t>显示</a:t>
          </a:r>
          <a:endParaRPr lang="zh-CN" altLang="en-US" dirty="0"/>
        </a:p>
      </dgm:t>
    </dgm:pt>
    <dgm:pt modelId="{F04FFFBC-1DF4-4ECA-A113-B49FA0ACAE96}" type="parTrans" cxnId="{6826E14F-A126-4771-A78E-F609A3F20620}">
      <dgm:prSet/>
      <dgm:spPr/>
      <dgm:t>
        <a:bodyPr/>
        <a:lstStyle/>
        <a:p>
          <a:endParaRPr lang="zh-CN" altLang="en-US"/>
        </a:p>
      </dgm:t>
    </dgm:pt>
    <dgm:pt modelId="{531190FD-A0A8-47B8-9328-80FA5F9F66EF}" type="sibTrans" cxnId="{6826E14F-A126-4771-A78E-F609A3F20620}">
      <dgm:prSet/>
      <dgm:spPr/>
      <dgm:t>
        <a:bodyPr/>
        <a:lstStyle/>
        <a:p>
          <a:endParaRPr lang="zh-CN" altLang="en-US"/>
        </a:p>
      </dgm:t>
    </dgm:pt>
    <dgm:pt modelId="{3DC06E62-8236-4A04-842C-335DEC867E47}">
      <dgm:prSet phldrT="[Text]"/>
      <dgm:spPr/>
      <dgm:t>
        <a:bodyPr/>
        <a:lstStyle/>
        <a:p>
          <a:r>
            <a:rPr lang="en-US" altLang="zh-CN" dirty="0" smtClean="0"/>
            <a:t>LCD</a:t>
          </a:r>
          <a:endParaRPr lang="zh-CN" altLang="en-US" dirty="0"/>
        </a:p>
      </dgm:t>
    </dgm:pt>
    <dgm:pt modelId="{0E8C9D13-296E-40EE-87AE-E7BFB9F14BBB}" type="parTrans" cxnId="{FFFF0CF1-9B5A-422E-8586-B6ABA7C225B0}">
      <dgm:prSet/>
      <dgm:spPr/>
      <dgm:t>
        <a:bodyPr/>
        <a:lstStyle/>
        <a:p>
          <a:endParaRPr lang="zh-CN" altLang="en-US"/>
        </a:p>
      </dgm:t>
    </dgm:pt>
    <dgm:pt modelId="{35C315A6-6E54-4302-9F37-F54A6B3FFD20}" type="sibTrans" cxnId="{FFFF0CF1-9B5A-422E-8586-B6ABA7C225B0}">
      <dgm:prSet/>
      <dgm:spPr/>
      <dgm:t>
        <a:bodyPr/>
        <a:lstStyle/>
        <a:p>
          <a:endParaRPr lang="zh-CN" altLang="en-US"/>
        </a:p>
      </dgm:t>
    </dgm:pt>
    <dgm:pt modelId="{4F04D010-D2C3-4272-ADE4-480B1B17C387}">
      <dgm:prSet phldrT="[Text]"/>
      <dgm:spPr/>
      <dgm:t>
        <a:bodyPr/>
        <a:lstStyle/>
        <a:p>
          <a:r>
            <a:rPr lang="en-US" altLang="zh-CN" dirty="0" smtClean="0"/>
            <a:t>OLED</a:t>
          </a:r>
          <a:endParaRPr lang="zh-CN" altLang="en-US" dirty="0"/>
        </a:p>
      </dgm:t>
    </dgm:pt>
    <dgm:pt modelId="{0F88C637-20DE-41BB-A4E9-ED18B3F37905}" type="parTrans" cxnId="{0A0323E8-D31E-490A-8164-B606A12753D6}">
      <dgm:prSet/>
      <dgm:spPr/>
      <dgm:t>
        <a:bodyPr/>
        <a:lstStyle/>
        <a:p>
          <a:endParaRPr lang="zh-CN" altLang="en-US"/>
        </a:p>
      </dgm:t>
    </dgm:pt>
    <dgm:pt modelId="{4B653DD9-0290-4EB5-92C0-53709CA9463E}" type="sibTrans" cxnId="{0A0323E8-D31E-490A-8164-B606A12753D6}">
      <dgm:prSet/>
      <dgm:spPr/>
      <dgm:t>
        <a:bodyPr/>
        <a:lstStyle/>
        <a:p>
          <a:endParaRPr lang="zh-CN" altLang="en-US"/>
        </a:p>
      </dgm:t>
    </dgm:pt>
    <dgm:pt modelId="{BEFCD4D2-D773-4DB3-BB17-293A1C977EBF}">
      <dgm:prSet phldrT="[Text]"/>
      <dgm:spPr/>
      <dgm:t>
        <a:bodyPr/>
        <a:lstStyle/>
        <a:p>
          <a:r>
            <a:rPr lang="en-US" altLang="zh-CN" dirty="0" smtClean="0"/>
            <a:t>IO</a:t>
          </a:r>
          <a:endParaRPr lang="zh-CN" altLang="en-US" dirty="0"/>
        </a:p>
      </dgm:t>
    </dgm:pt>
    <dgm:pt modelId="{AB5A3390-C3E6-4548-8E3E-EEAFF9069DAE}" type="parTrans" cxnId="{B46A57CB-60D7-47EF-B2B4-5157093541CF}">
      <dgm:prSet/>
      <dgm:spPr/>
      <dgm:t>
        <a:bodyPr/>
        <a:lstStyle/>
        <a:p>
          <a:endParaRPr lang="zh-CN" altLang="en-US"/>
        </a:p>
      </dgm:t>
    </dgm:pt>
    <dgm:pt modelId="{B0B8071D-B864-43C7-BF38-0C7C315A361A}" type="sibTrans" cxnId="{B46A57CB-60D7-47EF-B2B4-5157093541CF}">
      <dgm:prSet/>
      <dgm:spPr/>
      <dgm:t>
        <a:bodyPr/>
        <a:lstStyle/>
        <a:p>
          <a:endParaRPr lang="zh-CN" altLang="en-US"/>
        </a:p>
      </dgm:t>
    </dgm:pt>
    <dgm:pt modelId="{053AB47C-8C70-45D3-B773-5636E417827A}">
      <dgm:prSet phldrT="[Text]"/>
      <dgm:spPr/>
      <dgm:t>
        <a:bodyPr/>
        <a:lstStyle/>
        <a:p>
          <a:r>
            <a:rPr lang="zh-CN" altLang="en-US" dirty="0" smtClean="0"/>
            <a:t>电池</a:t>
          </a:r>
          <a:endParaRPr lang="zh-CN" altLang="en-US" dirty="0"/>
        </a:p>
      </dgm:t>
    </dgm:pt>
    <dgm:pt modelId="{CD2DC723-27BD-4BFC-866D-20E4BB139E73}" type="parTrans" cxnId="{316E5524-0807-4EA9-8C97-2190B1A65905}">
      <dgm:prSet/>
      <dgm:spPr/>
      <dgm:t>
        <a:bodyPr/>
        <a:lstStyle/>
        <a:p>
          <a:endParaRPr lang="zh-CN" altLang="en-US"/>
        </a:p>
      </dgm:t>
    </dgm:pt>
    <dgm:pt modelId="{EEB65052-803B-461D-AFE1-019DFC58F213}" type="sibTrans" cxnId="{316E5524-0807-4EA9-8C97-2190B1A65905}">
      <dgm:prSet/>
      <dgm:spPr/>
      <dgm:t>
        <a:bodyPr/>
        <a:lstStyle/>
        <a:p>
          <a:endParaRPr lang="zh-CN" altLang="en-US"/>
        </a:p>
      </dgm:t>
    </dgm:pt>
    <dgm:pt modelId="{297EC435-7CE7-4BE5-9FE8-91A5AB4765E9}">
      <dgm:prSet phldrT="[Text]"/>
      <dgm:spPr/>
      <dgm:t>
        <a:bodyPr/>
        <a:lstStyle/>
        <a:p>
          <a:r>
            <a:rPr lang="zh-CN" altLang="en-US" dirty="0" smtClean="0"/>
            <a:t>端子相关</a:t>
          </a:r>
          <a:endParaRPr lang="zh-CN" altLang="en-US" dirty="0"/>
        </a:p>
      </dgm:t>
    </dgm:pt>
    <dgm:pt modelId="{4CAD86EE-E801-4B8B-8BC8-48117B8B9494}" type="parTrans" cxnId="{2E02F221-6275-4278-B958-2CDDA25C7F67}">
      <dgm:prSet/>
      <dgm:spPr/>
      <dgm:t>
        <a:bodyPr/>
        <a:lstStyle/>
        <a:p>
          <a:endParaRPr lang="zh-CN" altLang="en-US"/>
        </a:p>
      </dgm:t>
    </dgm:pt>
    <dgm:pt modelId="{56BE9100-104A-4552-90D7-7D669A4163F0}" type="sibTrans" cxnId="{2E02F221-6275-4278-B958-2CDDA25C7F67}">
      <dgm:prSet/>
      <dgm:spPr/>
      <dgm:t>
        <a:bodyPr/>
        <a:lstStyle/>
        <a:p>
          <a:endParaRPr lang="zh-CN" altLang="en-US"/>
        </a:p>
      </dgm:t>
    </dgm:pt>
    <dgm:pt modelId="{99B586B9-0C72-4B57-B22A-204CEBAB5134}">
      <dgm:prSet phldrT="[Text]"/>
      <dgm:spPr/>
      <dgm:t>
        <a:bodyPr/>
        <a:lstStyle/>
        <a:p>
          <a:r>
            <a:rPr lang="en-US" altLang="zh-CN" dirty="0" smtClean="0"/>
            <a:t>LED</a:t>
          </a:r>
          <a:endParaRPr lang="zh-CN" altLang="en-US" dirty="0"/>
        </a:p>
      </dgm:t>
    </dgm:pt>
    <dgm:pt modelId="{1C4257F6-86E4-43C9-9D46-C034E0D5F24A}" type="parTrans" cxnId="{8A525BCB-E743-499B-A4E5-FD34FD53FFB1}">
      <dgm:prSet/>
      <dgm:spPr/>
      <dgm:t>
        <a:bodyPr/>
        <a:lstStyle/>
        <a:p>
          <a:endParaRPr lang="zh-CN" altLang="en-US"/>
        </a:p>
      </dgm:t>
    </dgm:pt>
    <dgm:pt modelId="{ED2FF355-8402-4108-930B-A5ED1562C529}" type="sibTrans" cxnId="{8A525BCB-E743-499B-A4E5-FD34FD53FFB1}">
      <dgm:prSet/>
      <dgm:spPr/>
      <dgm:t>
        <a:bodyPr/>
        <a:lstStyle/>
        <a:p>
          <a:endParaRPr lang="zh-CN" altLang="en-US"/>
        </a:p>
      </dgm:t>
    </dgm:pt>
    <dgm:pt modelId="{3F9134A9-D2EC-4C89-88CA-EB1A4CA382E1}">
      <dgm:prSet phldrT="[Text]"/>
      <dgm:spPr/>
      <dgm:t>
        <a:bodyPr/>
        <a:lstStyle/>
        <a:p>
          <a:r>
            <a:rPr lang="zh-CN" altLang="en-US" dirty="0" smtClean="0"/>
            <a:t>电池片</a:t>
          </a:r>
          <a:endParaRPr lang="zh-CN" altLang="en-US" dirty="0"/>
        </a:p>
      </dgm:t>
    </dgm:pt>
    <dgm:pt modelId="{AA35F345-9A0C-4B9B-84B3-BF6A652CB5EA}" type="parTrans" cxnId="{AB75DE48-1077-40C3-B3AA-4E6D6F40FE45}">
      <dgm:prSet/>
      <dgm:spPr/>
      <dgm:t>
        <a:bodyPr/>
        <a:lstStyle/>
        <a:p>
          <a:endParaRPr lang="zh-CN" altLang="en-US"/>
        </a:p>
      </dgm:t>
    </dgm:pt>
    <dgm:pt modelId="{73E49417-17A1-4F68-9A89-A175F7A46C05}" type="sibTrans" cxnId="{AB75DE48-1077-40C3-B3AA-4E6D6F40FE45}">
      <dgm:prSet/>
      <dgm:spPr/>
      <dgm:t>
        <a:bodyPr/>
        <a:lstStyle/>
        <a:p>
          <a:endParaRPr lang="zh-CN" altLang="en-US"/>
        </a:p>
      </dgm:t>
    </dgm:pt>
    <dgm:pt modelId="{EC2C43CD-7515-4367-B1CE-118783900537}">
      <dgm:prSet phldrT="[Text]"/>
      <dgm:spPr/>
      <dgm:t>
        <a:bodyPr/>
        <a:lstStyle/>
        <a:p>
          <a:r>
            <a:rPr lang="zh-CN" altLang="en-US" dirty="0" smtClean="0"/>
            <a:t>电极</a:t>
          </a:r>
          <a:endParaRPr lang="zh-CN" altLang="en-US" dirty="0"/>
        </a:p>
      </dgm:t>
    </dgm:pt>
    <dgm:pt modelId="{C1AC8D9A-4F08-4AA8-8653-22C12F5B25A7}" type="parTrans" cxnId="{FE6800CD-1678-4D9E-8113-E8E6CE6E6405}">
      <dgm:prSet/>
      <dgm:spPr/>
      <dgm:t>
        <a:bodyPr/>
        <a:lstStyle/>
        <a:p>
          <a:endParaRPr lang="zh-CN" altLang="en-US"/>
        </a:p>
      </dgm:t>
    </dgm:pt>
    <dgm:pt modelId="{B6821520-4A9E-4B6D-986A-7717A70D925E}" type="sibTrans" cxnId="{FE6800CD-1678-4D9E-8113-E8E6CE6E6405}">
      <dgm:prSet/>
      <dgm:spPr/>
      <dgm:t>
        <a:bodyPr/>
        <a:lstStyle/>
        <a:p>
          <a:endParaRPr lang="zh-CN" altLang="en-US"/>
        </a:p>
      </dgm:t>
    </dgm:pt>
    <dgm:pt modelId="{128B772F-566E-4448-8043-BD50D9B0CCBD}">
      <dgm:prSet phldrT="[Text]"/>
      <dgm:spPr/>
      <dgm:t>
        <a:bodyPr/>
        <a:lstStyle/>
        <a:p>
          <a:r>
            <a:rPr lang="zh-CN" altLang="en-US" dirty="0" smtClean="0"/>
            <a:t>焊接</a:t>
          </a:r>
          <a:endParaRPr lang="zh-CN" altLang="en-US" dirty="0"/>
        </a:p>
      </dgm:t>
    </dgm:pt>
    <dgm:pt modelId="{7B97EA3B-5D0C-4836-B6CD-F48BFA3A048F}" type="parTrans" cxnId="{5BE8C5F8-886E-4F05-9BC4-E7D95A712784}">
      <dgm:prSet/>
      <dgm:spPr/>
      <dgm:t>
        <a:bodyPr/>
        <a:lstStyle/>
        <a:p>
          <a:endParaRPr lang="zh-CN" altLang="en-US"/>
        </a:p>
      </dgm:t>
    </dgm:pt>
    <dgm:pt modelId="{C410A55F-A236-4347-84FE-C64F37C43E47}" type="sibTrans" cxnId="{5BE8C5F8-886E-4F05-9BC4-E7D95A712784}">
      <dgm:prSet/>
      <dgm:spPr/>
      <dgm:t>
        <a:bodyPr/>
        <a:lstStyle/>
        <a:p>
          <a:endParaRPr lang="zh-CN" altLang="en-US"/>
        </a:p>
      </dgm:t>
    </dgm:pt>
    <dgm:pt modelId="{BE2B939E-E533-44FA-BEF0-C98C55D4CBE4}">
      <dgm:prSet phldrT="[Text]"/>
      <dgm:spPr/>
      <dgm:t>
        <a:bodyPr/>
        <a:lstStyle/>
        <a:p>
          <a:r>
            <a:rPr lang="zh-CN" altLang="en-US" dirty="0" smtClean="0"/>
            <a:t>外观</a:t>
          </a:r>
          <a:endParaRPr lang="zh-CN" altLang="en-US" dirty="0"/>
        </a:p>
      </dgm:t>
    </dgm:pt>
    <dgm:pt modelId="{81FD148C-4AB0-47B6-9DC5-BCC978BB800A}" type="parTrans" cxnId="{5D2048C1-EDAD-42A2-AA64-03663CDAF266}">
      <dgm:prSet/>
      <dgm:spPr/>
      <dgm:t>
        <a:bodyPr/>
        <a:lstStyle/>
        <a:p>
          <a:endParaRPr lang="zh-CN" altLang="en-US"/>
        </a:p>
      </dgm:t>
    </dgm:pt>
    <dgm:pt modelId="{5414BCE2-634E-489F-98EA-C00BFFFDFA65}" type="sibTrans" cxnId="{5D2048C1-EDAD-42A2-AA64-03663CDAF266}">
      <dgm:prSet/>
      <dgm:spPr/>
      <dgm:t>
        <a:bodyPr/>
        <a:lstStyle/>
        <a:p>
          <a:endParaRPr lang="zh-CN" altLang="en-US"/>
        </a:p>
      </dgm:t>
    </dgm:pt>
    <dgm:pt modelId="{7F447E16-571D-4E8D-B236-E24E26284666}">
      <dgm:prSet phldrT="[Text]"/>
      <dgm:spPr/>
      <dgm:t>
        <a:bodyPr/>
        <a:lstStyle/>
        <a:p>
          <a:r>
            <a:rPr lang="zh-CN" altLang="en-US" dirty="0" smtClean="0"/>
            <a:t>定位安装</a:t>
          </a:r>
          <a:endParaRPr lang="zh-CN" altLang="en-US" dirty="0"/>
        </a:p>
      </dgm:t>
    </dgm:pt>
    <dgm:pt modelId="{7928C274-712E-4C54-BD9E-D9254D5CC4EC}" type="parTrans" cxnId="{7B615C40-B03D-444A-A5BE-FCA21C258429}">
      <dgm:prSet/>
      <dgm:spPr/>
      <dgm:t>
        <a:bodyPr/>
        <a:lstStyle/>
        <a:p>
          <a:endParaRPr lang="zh-CN" altLang="en-US"/>
        </a:p>
      </dgm:t>
    </dgm:pt>
    <dgm:pt modelId="{8927F8FE-C3AF-4592-BD00-9DE3ABA71603}" type="sibTrans" cxnId="{7B615C40-B03D-444A-A5BE-FCA21C258429}">
      <dgm:prSet/>
      <dgm:spPr/>
      <dgm:t>
        <a:bodyPr/>
        <a:lstStyle/>
        <a:p>
          <a:endParaRPr lang="zh-CN" altLang="en-US"/>
        </a:p>
      </dgm:t>
    </dgm:pt>
    <dgm:pt modelId="{09288D96-F91A-49ED-95B5-4F268B32FE54}">
      <dgm:prSet phldrT="[Text]"/>
      <dgm:spPr/>
      <dgm:t>
        <a:bodyPr/>
        <a:lstStyle/>
        <a:p>
          <a:r>
            <a:rPr lang="zh-CN" altLang="en-US" smtClean="0"/>
            <a:t>缝隙</a:t>
          </a:r>
          <a:r>
            <a:rPr lang="zh-CN" altLang="en-US" dirty="0" smtClean="0"/>
            <a:t>等</a:t>
          </a:r>
          <a:r>
            <a:rPr lang="en-US" altLang="zh-CN" dirty="0" smtClean="0"/>
            <a:t>……</a:t>
          </a:r>
          <a:endParaRPr lang="zh-CN" altLang="en-US" dirty="0"/>
        </a:p>
      </dgm:t>
    </dgm:pt>
    <dgm:pt modelId="{908AE924-6B3B-444C-A573-4A8D985A820A}" type="parTrans" cxnId="{7A03E73D-E3F5-40F7-BAA2-16133CA2DA44}">
      <dgm:prSet/>
      <dgm:spPr/>
      <dgm:t>
        <a:bodyPr/>
        <a:lstStyle/>
        <a:p>
          <a:endParaRPr lang="zh-CN" altLang="en-US"/>
        </a:p>
      </dgm:t>
    </dgm:pt>
    <dgm:pt modelId="{1572CDA8-405A-436E-A5E0-D8400D1BE69D}" type="sibTrans" cxnId="{7A03E73D-E3F5-40F7-BAA2-16133CA2DA44}">
      <dgm:prSet/>
      <dgm:spPr/>
      <dgm:t>
        <a:bodyPr/>
        <a:lstStyle/>
        <a:p>
          <a:endParaRPr lang="zh-CN" altLang="en-US"/>
        </a:p>
      </dgm:t>
    </dgm:pt>
    <dgm:pt modelId="{FF1229BC-E1D0-49A6-B408-B9794B6492F4}">
      <dgm:prSet phldrT="[Text]"/>
      <dgm:spPr/>
      <dgm:t>
        <a:bodyPr/>
        <a:lstStyle/>
        <a:p>
          <a:r>
            <a:rPr lang="zh-CN" altLang="en-US" dirty="0" smtClean="0"/>
            <a:t>电线</a:t>
          </a:r>
          <a:endParaRPr lang="zh-CN" altLang="en-US" dirty="0"/>
        </a:p>
      </dgm:t>
    </dgm:pt>
    <dgm:pt modelId="{B3F28063-9B0E-4B5E-B954-08CAB339D7B9}" type="parTrans" cxnId="{F8A0813A-A917-4D92-8C16-D8F27A2F24C4}">
      <dgm:prSet/>
      <dgm:spPr/>
      <dgm:t>
        <a:bodyPr/>
        <a:lstStyle/>
        <a:p>
          <a:endParaRPr lang="zh-CN" altLang="en-US"/>
        </a:p>
      </dgm:t>
    </dgm:pt>
    <dgm:pt modelId="{1CA7539B-FB2F-43DC-A1C5-68DD5C6066EC}" type="sibTrans" cxnId="{F8A0813A-A917-4D92-8C16-D8F27A2F24C4}">
      <dgm:prSet/>
      <dgm:spPr/>
      <dgm:t>
        <a:bodyPr/>
        <a:lstStyle/>
        <a:p>
          <a:endParaRPr lang="zh-CN" altLang="en-US"/>
        </a:p>
      </dgm:t>
    </dgm:pt>
    <dgm:pt modelId="{B2E6F011-12D0-4920-A9C6-7330780F7E85}">
      <dgm:prSet phldrT="[Text]"/>
      <dgm:spPr/>
      <dgm:t>
        <a:bodyPr/>
        <a:lstStyle/>
        <a:p>
          <a:r>
            <a:rPr lang="zh-CN" altLang="en-US" dirty="0" smtClean="0"/>
            <a:t>分色</a:t>
          </a:r>
          <a:endParaRPr lang="zh-CN" altLang="en-US" dirty="0"/>
        </a:p>
      </dgm:t>
    </dgm:pt>
    <dgm:pt modelId="{EF3F1F1D-51CF-42EA-93F3-7906F409F837}" type="parTrans" cxnId="{52952A78-C826-4546-B9F9-177510044252}">
      <dgm:prSet/>
      <dgm:spPr/>
      <dgm:t>
        <a:bodyPr/>
        <a:lstStyle/>
        <a:p>
          <a:endParaRPr lang="zh-CN" altLang="en-US"/>
        </a:p>
      </dgm:t>
    </dgm:pt>
    <dgm:pt modelId="{502F84D0-F89F-4E4D-B79D-582ADC746C24}" type="sibTrans" cxnId="{52952A78-C826-4546-B9F9-177510044252}">
      <dgm:prSet/>
      <dgm:spPr/>
      <dgm:t>
        <a:bodyPr/>
        <a:lstStyle/>
        <a:p>
          <a:endParaRPr lang="zh-CN" altLang="en-US"/>
        </a:p>
      </dgm:t>
    </dgm:pt>
    <dgm:pt modelId="{29FDAA64-6796-4002-9288-4217C19E5D11}">
      <dgm:prSet phldrT="[Text]"/>
      <dgm:spPr/>
      <dgm:t>
        <a:bodyPr/>
        <a:lstStyle/>
        <a:p>
          <a:r>
            <a:rPr lang="zh-CN" altLang="en-US" dirty="0" smtClean="0"/>
            <a:t>定位</a:t>
          </a:r>
          <a:endParaRPr lang="zh-CN" altLang="en-US" dirty="0"/>
        </a:p>
      </dgm:t>
    </dgm:pt>
    <dgm:pt modelId="{EA1ABBC3-62C5-440D-8EEC-59335AEE9EEB}" type="parTrans" cxnId="{EC64B4D7-A886-4944-B6B6-B68B56FD1920}">
      <dgm:prSet/>
      <dgm:spPr/>
      <dgm:t>
        <a:bodyPr/>
        <a:lstStyle/>
        <a:p>
          <a:endParaRPr lang="zh-CN" altLang="en-US"/>
        </a:p>
      </dgm:t>
    </dgm:pt>
    <dgm:pt modelId="{65EB09F0-5090-498C-8D7A-F2492ADEEB9B}" type="sibTrans" cxnId="{EC64B4D7-A886-4944-B6B6-B68B56FD1920}">
      <dgm:prSet/>
      <dgm:spPr/>
      <dgm:t>
        <a:bodyPr/>
        <a:lstStyle/>
        <a:p>
          <a:endParaRPr lang="zh-CN" altLang="en-US"/>
        </a:p>
      </dgm:t>
    </dgm:pt>
    <dgm:pt modelId="{51DBE857-9A55-488D-8619-142FB2C60D2E}">
      <dgm:prSet phldrT="[Text]"/>
      <dgm:spPr/>
      <dgm:t>
        <a:bodyPr/>
        <a:lstStyle/>
        <a:p>
          <a:r>
            <a:rPr lang="zh-CN" altLang="en-US" dirty="0" smtClean="0"/>
            <a:t>焊接</a:t>
          </a:r>
          <a:endParaRPr lang="zh-CN" altLang="en-US" dirty="0"/>
        </a:p>
      </dgm:t>
    </dgm:pt>
    <dgm:pt modelId="{122D68A0-06C3-4B0B-9820-DDA22B348E1C}" type="parTrans" cxnId="{99C4F02D-9F52-483D-99CD-7FAE1C6629A2}">
      <dgm:prSet/>
      <dgm:spPr/>
      <dgm:t>
        <a:bodyPr/>
        <a:lstStyle/>
        <a:p>
          <a:endParaRPr lang="zh-CN" altLang="en-US"/>
        </a:p>
      </dgm:t>
    </dgm:pt>
    <dgm:pt modelId="{B1DC2DD0-A353-4687-B5CD-9A8AAF687A10}" type="sibTrans" cxnId="{99C4F02D-9F52-483D-99CD-7FAE1C6629A2}">
      <dgm:prSet/>
      <dgm:spPr/>
      <dgm:t>
        <a:bodyPr/>
        <a:lstStyle/>
        <a:p>
          <a:endParaRPr lang="zh-CN" altLang="en-US"/>
        </a:p>
      </dgm:t>
    </dgm:pt>
    <dgm:pt modelId="{10AFE0ED-8415-492F-9F14-AA48BAA924FC}">
      <dgm:prSet phldrT="[Text]"/>
      <dgm:spPr/>
      <dgm:t>
        <a:bodyPr/>
        <a:lstStyle/>
        <a:p>
          <a:r>
            <a:rPr lang="zh-CN" altLang="en-US" dirty="0" smtClean="0"/>
            <a:t>检测</a:t>
          </a:r>
          <a:endParaRPr lang="zh-CN" altLang="en-US" dirty="0"/>
        </a:p>
      </dgm:t>
    </dgm:pt>
    <dgm:pt modelId="{5D4B3118-FA9A-426E-915B-C8C172675DFC}" type="parTrans" cxnId="{7E91D8AD-7625-4B8B-A9D2-0F8218544C76}">
      <dgm:prSet/>
      <dgm:spPr/>
      <dgm:t>
        <a:bodyPr/>
        <a:lstStyle/>
        <a:p>
          <a:endParaRPr lang="zh-CN" altLang="en-US"/>
        </a:p>
      </dgm:t>
    </dgm:pt>
    <dgm:pt modelId="{38453D88-FEEE-4DB8-815B-90C772D69F93}" type="sibTrans" cxnId="{7E91D8AD-7625-4B8B-A9D2-0F8218544C76}">
      <dgm:prSet/>
      <dgm:spPr/>
      <dgm:t>
        <a:bodyPr/>
        <a:lstStyle/>
        <a:p>
          <a:endParaRPr lang="zh-CN" altLang="en-US"/>
        </a:p>
      </dgm:t>
    </dgm:pt>
    <dgm:pt modelId="{F094A765-935B-43EE-8A67-DE48A13C8986}">
      <dgm:prSet phldrT="[Text]"/>
      <dgm:spPr/>
      <dgm:t>
        <a:bodyPr/>
        <a:lstStyle/>
        <a:p>
          <a:r>
            <a:rPr lang="zh-CN" altLang="en-US" dirty="0" smtClean="0"/>
            <a:t>其他</a:t>
          </a:r>
          <a:endParaRPr lang="zh-CN" altLang="en-US" dirty="0"/>
        </a:p>
      </dgm:t>
    </dgm:pt>
    <dgm:pt modelId="{E3AC638B-BF98-4987-A968-A7623735ABDA}" type="parTrans" cxnId="{DAF1B411-F274-4D9D-8E2C-A9D10C23C2DE}">
      <dgm:prSet/>
      <dgm:spPr/>
      <dgm:t>
        <a:bodyPr/>
        <a:lstStyle/>
        <a:p>
          <a:endParaRPr lang="zh-CN" altLang="en-US"/>
        </a:p>
      </dgm:t>
    </dgm:pt>
    <dgm:pt modelId="{893AF702-2B35-43DD-8EBC-1982B0056015}" type="sibTrans" cxnId="{DAF1B411-F274-4D9D-8E2C-A9D10C23C2DE}">
      <dgm:prSet/>
      <dgm:spPr/>
      <dgm:t>
        <a:bodyPr/>
        <a:lstStyle/>
        <a:p>
          <a:endParaRPr lang="zh-CN" altLang="en-US"/>
        </a:p>
      </dgm:t>
    </dgm:pt>
    <dgm:pt modelId="{95F7251B-360E-43EF-BEE1-986C9EE8CCF7}">
      <dgm:prSet phldrT="[Text]"/>
      <dgm:spPr/>
      <dgm:t>
        <a:bodyPr/>
        <a:lstStyle/>
        <a:p>
          <a:r>
            <a:rPr lang="zh-CN" altLang="en-US" dirty="0" smtClean="0"/>
            <a:t>充电器</a:t>
          </a:r>
          <a:endParaRPr lang="zh-CN" altLang="en-US" dirty="0"/>
        </a:p>
      </dgm:t>
    </dgm:pt>
    <dgm:pt modelId="{A1789D2E-54ED-45B2-99E2-18EB3550DE87}" type="parTrans" cxnId="{6D56D2FF-75F2-4DAC-9D9B-0138D60DED53}">
      <dgm:prSet/>
      <dgm:spPr/>
      <dgm:t>
        <a:bodyPr/>
        <a:lstStyle/>
        <a:p>
          <a:endParaRPr lang="zh-CN" altLang="en-US"/>
        </a:p>
      </dgm:t>
    </dgm:pt>
    <dgm:pt modelId="{6EE32A37-357B-4A58-A98D-3093BF30736E}" type="sibTrans" cxnId="{6D56D2FF-75F2-4DAC-9D9B-0138D60DED53}">
      <dgm:prSet/>
      <dgm:spPr/>
      <dgm:t>
        <a:bodyPr/>
        <a:lstStyle/>
        <a:p>
          <a:endParaRPr lang="zh-CN" altLang="en-US"/>
        </a:p>
      </dgm:t>
    </dgm:pt>
    <dgm:pt modelId="{BDA0F159-73D5-4D3D-A7FD-A949705FD57B}">
      <dgm:prSet phldrT="[Text]"/>
      <dgm:spPr/>
      <dgm:t>
        <a:bodyPr/>
        <a:lstStyle/>
        <a:p>
          <a:r>
            <a:rPr lang="en-US" altLang="zh-CN" dirty="0" smtClean="0"/>
            <a:t>……</a:t>
          </a:r>
          <a:endParaRPr lang="zh-CN" altLang="en-US" dirty="0"/>
        </a:p>
      </dgm:t>
    </dgm:pt>
    <dgm:pt modelId="{E3A7E594-B497-4F86-AE82-21BFD29EB304}" type="parTrans" cxnId="{78C14A5F-7D79-4479-BDA8-ACCC8A2ACB9B}">
      <dgm:prSet/>
      <dgm:spPr/>
      <dgm:t>
        <a:bodyPr/>
        <a:lstStyle/>
        <a:p>
          <a:endParaRPr lang="zh-CN" altLang="en-US"/>
        </a:p>
      </dgm:t>
    </dgm:pt>
    <dgm:pt modelId="{DD97E199-1591-47D5-88C7-01BC3041B7A3}" type="sibTrans" cxnId="{78C14A5F-7D79-4479-BDA8-ACCC8A2ACB9B}">
      <dgm:prSet/>
      <dgm:spPr/>
      <dgm:t>
        <a:bodyPr/>
        <a:lstStyle/>
        <a:p>
          <a:endParaRPr lang="zh-CN" altLang="en-US"/>
        </a:p>
      </dgm:t>
    </dgm:pt>
    <dgm:pt modelId="{57716505-7014-4F8F-B028-E630C2523AD7}">
      <dgm:prSet phldrT="[Text]"/>
      <dgm:spPr/>
      <dgm:t>
        <a:bodyPr/>
        <a:lstStyle/>
        <a:p>
          <a:r>
            <a:rPr lang="zh-CN" altLang="en-US" smtClean="0"/>
            <a:t>耳机</a:t>
          </a:r>
          <a:endParaRPr lang="zh-CN" altLang="en-US" dirty="0"/>
        </a:p>
      </dgm:t>
    </dgm:pt>
    <dgm:pt modelId="{FAEB7517-3405-4227-996B-AADDD92250D8}" type="parTrans" cxnId="{9B68C03C-3DDF-47BA-9B66-83FCC807201E}">
      <dgm:prSet/>
      <dgm:spPr/>
      <dgm:t>
        <a:bodyPr/>
        <a:lstStyle/>
        <a:p>
          <a:endParaRPr lang="zh-CN" altLang="en-US"/>
        </a:p>
      </dgm:t>
    </dgm:pt>
    <dgm:pt modelId="{52BA0AFE-C5A1-4999-85F8-C4F7DBC0812E}" type="sibTrans" cxnId="{9B68C03C-3DDF-47BA-9B66-83FCC807201E}">
      <dgm:prSet/>
      <dgm:spPr/>
      <dgm:t>
        <a:bodyPr/>
        <a:lstStyle/>
        <a:p>
          <a:endParaRPr lang="zh-CN" altLang="en-US"/>
        </a:p>
      </dgm:t>
    </dgm:pt>
    <dgm:pt modelId="{C8BF775A-2A7C-48C9-B416-3C5C6115D1AD}">
      <dgm:prSet phldrT="[Text]"/>
      <dgm:spPr/>
      <dgm:t>
        <a:bodyPr/>
        <a:lstStyle/>
        <a:p>
          <a:r>
            <a:rPr lang="zh-CN" altLang="en-US" dirty="0" smtClean="0"/>
            <a:t>存储卡</a:t>
          </a:r>
          <a:endParaRPr lang="zh-CN" altLang="en-US" dirty="0"/>
        </a:p>
      </dgm:t>
    </dgm:pt>
    <dgm:pt modelId="{164287A2-AA3F-4615-B2BB-D3F0349AAE60}" type="parTrans" cxnId="{C9015C15-BA2C-4717-BAC4-032E392EC86C}">
      <dgm:prSet/>
      <dgm:spPr/>
      <dgm:t>
        <a:bodyPr/>
        <a:lstStyle/>
        <a:p>
          <a:endParaRPr lang="zh-CN" altLang="en-US"/>
        </a:p>
      </dgm:t>
    </dgm:pt>
    <dgm:pt modelId="{18DE11C5-1E17-457C-80FB-B49022262EBB}" type="sibTrans" cxnId="{C9015C15-BA2C-4717-BAC4-032E392EC86C}">
      <dgm:prSet/>
      <dgm:spPr/>
      <dgm:t>
        <a:bodyPr/>
        <a:lstStyle/>
        <a:p>
          <a:endParaRPr lang="zh-CN" altLang="en-US"/>
        </a:p>
      </dgm:t>
    </dgm:pt>
    <dgm:pt modelId="{6DFB76EF-F0CA-409B-AE59-B04B7723602B}">
      <dgm:prSet phldrT="[Text]"/>
      <dgm:spPr/>
      <dgm:t>
        <a:bodyPr/>
        <a:lstStyle/>
        <a:p>
          <a:r>
            <a:rPr lang="zh-CN" altLang="en-US" dirty="0" smtClean="0"/>
            <a:t>包装</a:t>
          </a:r>
          <a:endParaRPr lang="zh-CN" altLang="en-US" dirty="0"/>
        </a:p>
      </dgm:t>
    </dgm:pt>
    <dgm:pt modelId="{66F30C04-A2D4-4719-93BB-EE5B16789795}" type="parTrans" cxnId="{3E0670D5-FED5-468E-8D58-6D3AF275CBB1}">
      <dgm:prSet/>
      <dgm:spPr/>
      <dgm:t>
        <a:bodyPr/>
        <a:lstStyle/>
        <a:p>
          <a:endParaRPr lang="zh-CN" altLang="en-US"/>
        </a:p>
      </dgm:t>
    </dgm:pt>
    <dgm:pt modelId="{CFE3D71C-0CD7-4F21-A0AF-E439ABDDAAB6}" type="sibTrans" cxnId="{3E0670D5-FED5-468E-8D58-6D3AF275CBB1}">
      <dgm:prSet/>
      <dgm:spPr/>
      <dgm:t>
        <a:bodyPr/>
        <a:lstStyle/>
        <a:p>
          <a:endParaRPr lang="zh-CN" altLang="en-US"/>
        </a:p>
      </dgm:t>
    </dgm:pt>
    <dgm:pt modelId="{5DDA925C-0BD2-48A2-B2B9-F4BD6A6C7773}">
      <dgm:prSet phldrT="[Text]"/>
      <dgm:spPr/>
      <dgm:t>
        <a:bodyPr/>
        <a:lstStyle/>
        <a:p>
          <a:r>
            <a:rPr lang="zh-CN" altLang="en-US" dirty="0" smtClean="0"/>
            <a:t>条码</a:t>
          </a:r>
          <a:endParaRPr lang="zh-CN" altLang="en-US" dirty="0"/>
        </a:p>
      </dgm:t>
    </dgm:pt>
    <dgm:pt modelId="{3B927CE7-7393-43B2-930A-48C442BE01C3}" type="parTrans" cxnId="{E366B482-7371-4CAB-8FC7-8277120ED916}">
      <dgm:prSet/>
      <dgm:spPr/>
      <dgm:t>
        <a:bodyPr/>
        <a:lstStyle/>
        <a:p>
          <a:endParaRPr lang="zh-CN" altLang="en-US"/>
        </a:p>
      </dgm:t>
    </dgm:pt>
    <dgm:pt modelId="{8BD32CAA-79BF-479E-8F4F-C92EA0C4DBD3}" type="sibTrans" cxnId="{E366B482-7371-4CAB-8FC7-8277120ED916}">
      <dgm:prSet/>
      <dgm:spPr/>
      <dgm:t>
        <a:bodyPr/>
        <a:lstStyle/>
        <a:p>
          <a:endParaRPr lang="zh-CN" altLang="en-US"/>
        </a:p>
      </dgm:t>
    </dgm:pt>
    <dgm:pt modelId="{4B949C17-9395-44BB-A47C-3D5CF41AA4B9}">
      <dgm:prSet phldrT="[Text]"/>
      <dgm:spPr/>
      <dgm:t>
        <a:bodyPr/>
        <a:lstStyle/>
        <a:p>
          <a:r>
            <a:rPr lang="zh-CN" altLang="en-US" dirty="0" smtClean="0"/>
            <a:t>二维码</a:t>
          </a:r>
          <a:endParaRPr lang="zh-CN" altLang="en-US" dirty="0"/>
        </a:p>
      </dgm:t>
    </dgm:pt>
    <dgm:pt modelId="{4D23F155-9A19-4AE6-A6BC-83FD0B33DCB5}" type="parTrans" cxnId="{9CAC3757-C170-43F4-B0BB-C78741386D03}">
      <dgm:prSet/>
      <dgm:spPr/>
      <dgm:t>
        <a:bodyPr/>
        <a:lstStyle/>
        <a:p>
          <a:endParaRPr lang="zh-CN" altLang="en-US"/>
        </a:p>
      </dgm:t>
    </dgm:pt>
    <dgm:pt modelId="{0A7D8838-F215-4683-8738-08529D8C636F}" type="sibTrans" cxnId="{9CAC3757-C170-43F4-B0BB-C78741386D03}">
      <dgm:prSet/>
      <dgm:spPr/>
      <dgm:t>
        <a:bodyPr/>
        <a:lstStyle/>
        <a:p>
          <a:endParaRPr lang="zh-CN" altLang="en-US"/>
        </a:p>
      </dgm:t>
    </dgm:pt>
    <dgm:pt modelId="{4B467950-8C9A-4BDA-B2D2-19938E9F15A0}">
      <dgm:prSet phldrT="[Text]"/>
      <dgm:spPr/>
      <dgm:t>
        <a:bodyPr/>
        <a:lstStyle/>
        <a:p>
          <a:r>
            <a:rPr lang="zh-CN" altLang="en-US" dirty="0" smtClean="0"/>
            <a:t>印刷质量</a:t>
          </a:r>
          <a:endParaRPr lang="zh-CN" altLang="en-US" dirty="0"/>
        </a:p>
      </dgm:t>
    </dgm:pt>
    <dgm:pt modelId="{489D45CF-8BF4-4D1A-9EF6-79B20823547A}" type="parTrans" cxnId="{8C16D680-FDBD-4A7D-8A9A-1760DAD2979E}">
      <dgm:prSet/>
      <dgm:spPr/>
      <dgm:t>
        <a:bodyPr/>
        <a:lstStyle/>
        <a:p>
          <a:endParaRPr lang="zh-CN" altLang="en-US"/>
        </a:p>
      </dgm:t>
    </dgm:pt>
    <dgm:pt modelId="{CC508A9F-D0CD-4059-8577-E6F8E80E2D04}" type="sibTrans" cxnId="{8C16D680-FDBD-4A7D-8A9A-1760DAD2979E}">
      <dgm:prSet/>
      <dgm:spPr/>
      <dgm:t>
        <a:bodyPr/>
        <a:lstStyle/>
        <a:p>
          <a:endParaRPr lang="zh-CN" altLang="en-US"/>
        </a:p>
      </dgm:t>
    </dgm:pt>
    <dgm:pt modelId="{4B95926F-7ED0-44CB-8992-559DFB7A3C64}">
      <dgm:prSet phldrT="[Text]"/>
      <dgm:spPr/>
      <dgm:t>
        <a:bodyPr/>
        <a:lstStyle/>
        <a:p>
          <a:r>
            <a:rPr lang="zh-CN" altLang="en-US" dirty="0" smtClean="0"/>
            <a:t>物流</a:t>
          </a:r>
          <a:endParaRPr lang="zh-CN" altLang="en-US" dirty="0"/>
        </a:p>
      </dgm:t>
    </dgm:pt>
    <dgm:pt modelId="{D314E26C-54B4-4411-9141-8326EEB40E48}" type="parTrans" cxnId="{BDAA6E7A-91A6-4B4E-81F5-4027580ED35D}">
      <dgm:prSet/>
      <dgm:spPr/>
      <dgm:t>
        <a:bodyPr/>
        <a:lstStyle/>
        <a:p>
          <a:endParaRPr lang="zh-CN" altLang="en-US"/>
        </a:p>
      </dgm:t>
    </dgm:pt>
    <dgm:pt modelId="{0E0111E5-2C5C-4E39-B1AC-CE894EAC64F5}" type="sibTrans" cxnId="{BDAA6E7A-91A6-4B4E-81F5-4027580ED35D}">
      <dgm:prSet/>
      <dgm:spPr/>
      <dgm:t>
        <a:bodyPr/>
        <a:lstStyle/>
        <a:p>
          <a:endParaRPr lang="zh-CN" altLang="en-US"/>
        </a:p>
      </dgm:t>
    </dgm:pt>
    <dgm:pt modelId="{CD0E74D9-4EE6-452B-BD36-F2421A94F405}">
      <dgm:prSet phldrT="[Text]"/>
      <dgm:spPr/>
      <dgm:t>
        <a:bodyPr/>
        <a:lstStyle/>
        <a:p>
          <a:r>
            <a:rPr lang="en-US" altLang="zh-CN" dirty="0" smtClean="0"/>
            <a:t>……</a:t>
          </a:r>
          <a:endParaRPr lang="zh-CN" altLang="en-US" dirty="0"/>
        </a:p>
      </dgm:t>
    </dgm:pt>
    <dgm:pt modelId="{621782F8-8006-4236-878B-DBDB8CE1D4D4}" type="parTrans" cxnId="{EFFED038-AAE6-4B36-93CB-11817D72DACC}">
      <dgm:prSet/>
      <dgm:spPr/>
      <dgm:t>
        <a:bodyPr/>
        <a:lstStyle/>
        <a:p>
          <a:endParaRPr lang="zh-CN" altLang="en-US"/>
        </a:p>
      </dgm:t>
    </dgm:pt>
    <dgm:pt modelId="{0443E4A5-802A-4388-94A1-03EDB2AF0BA2}" type="sibTrans" cxnId="{EFFED038-AAE6-4B36-93CB-11817D72DACC}">
      <dgm:prSet/>
      <dgm:spPr/>
      <dgm:t>
        <a:bodyPr/>
        <a:lstStyle/>
        <a:p>
          <a:endParaRPr lang="zh-CN" altLang="en-US"/>
        </a:p>
      </dgm:t>
    </dgm:pt>
    <dgm:pt modelId="{0B19C6FE-76B0-4AD4-9EEA-1B12BB0F1CD4}" type="pres">
      <dgm:prSet presAssocID="{C448AC8C-5F90-42A7-8C08-2DBF12DD5461}" presName="theList" presStyleCnt="0">
        <dgm:presLayoutVars>
          <dgm:dir/>
          <dgm:animLvl val="lvl"/>
          <dgm:resizeHandles val="exact"/>
        </dgm:presLayoutVars>
      </dgm:prSet>
      <dgm:spPr/>
      <dgm:t>
        <a:bodyPr/>
        <a:lstStyle/>
        <a:p>
          <a:endParaRPr lang="zh-CN" altLang="en-US"/>
        </a:p>
      </dgm:t>
    </dgm:pt>
    <dgm:pt modelId="{4E95496B-05EB-4F66-9CA2-5C0E38245B6D}" type="pres">
      <dgm:prSet presAssocID="{B5077A69-3384-473D-939D-8F248393810E}" presName="compNode" presStyleCnt="0"/>
      <dgm:spPr/>
    </dgm:pt>
    <dgm:pt modelId="{8A5B557B-DAF8-454F-A9B6-73EE06DB69B9}" type="pres">
      <dgm:prSet presAssocID="{B5077A69-3384-473D-939D-8F248393810E}" presName="noGeometry" presStyleCnt="0"/>
      <dgm:spPr/>
    </dgm:pt>
    <dgm:pt modelId="{7131C2FE-FECB-479B-AC09-FD0E0E8ADB05}" type="pres">
      <dgm:prSet presAssocID="{B5077A69-3384-473D-939D-8F248393810E}" presName="childTextVisible" presStyleLbl="bgAccFollowNode1" presStyleIdx="0" presStyleCnt="7" custLinFactNeighborX="12349" custLinFactNeighborY="-3450">
        <dgm:presLayoutVars>
          <dgm:bulletEnabled val="1"/>
        </dgm:presLayoutVars>
      </dgm:prSet>
      <dgm:spPr/>
      <dgm:t>
        <a:bodyPr/>
        <a:lstStyle/>
        <a:p>
          <a:endParaRPr lang="zh-CN" altLang="en-US"/>
        </a:p>
      </dgm:t>
    </dgm:pt>
    <dgm:pt modelId="{DD9AEC8E-AE42-409C-8D26-E250A82E6F99}" type="pres">
      <dgm:prSet presAssocID="{B5077A69-3384-473D-939D-8F248393810E}" presName="childTextHidden" presStyleLbl="bgAccFollowNode1" presStyleIdx="0" presStyleCnt="7"/>
      <dgm:spPr/>
      <dgm:t>
        <a:bodyPr/>
        <a:lstStyle/>
        <a:p>
          <a:endParaRPr lang="zh-CN" altLang="en-US"/>
        </a:p>
      </dgm:t>
    </dgm:pt>
    <dgm:pt modelId="{14D3F62F-E24C-45F7-B29C-2462B204C6D8}" type="pres">
      <dgm:prSet presAssocID="{B5077A69-3384-473D-939D-8F248393810E}" presName="parentText" presStyleLbl="node1" presStyleIdx="0" presStyleCnt="7" custLinFactNeighborX="11696" custLinFactNeighborY="-6032">
        <dgm:presLayoutVars>
          <dgm:chMax val="1"/>
          <dgm:bulletEnabled val="1"/>
        </dgm:presLayoutVars>
      </dgm:prSet>
      <dgm:spPr/>
      <dgm:t>
        <a:bodyPr/>
        <a:lstStyle/>
        <a:p>
          <a:endParaRPr lang="zh-CN" altLang="en-US"/>
        </a:p>
      </dgm:t>
    </dgm:pt>
    <dgm:pt modelId="{0523503A-36AF-47B4-8BD5-C52674B95F4F}" type="pres">
      <dgm:prSet presAssocID="{B5077A69-3384-473D-939D-8F248393810E}" presName="aSpace" presStyleCnt="0"/>
      <dgm:spPr/>
    </dgm:pt>
    <dgm:pt modelId="{3A56F8FF-1141-432F-BCF7-1F271EEA41E1}" type="pres">
      <dgm:prSet presAssocID="{053AB47C-8C70-45D3-B773-5636E417827A}" presName="compNode" presStyleCnt="0"/>
      <dgm:spPr/>
    </dgm:pt>
    <dgm:pt modelId="{FD666726-DCDD-4C7F-B599-9C161F793F24}" type="pres">
      <dgm:prSet presAssocID="{053AB47C-8C70-45D3-B773-5636E417827A}" presName="noGeometry" presStyleCnt="0"/>
      <dgm:spPr/>
    </dgm:pt>
    <dgm:pt modelId="{CD4F357C-04D3-4005-A5BE-4E8D616ADA9C}" type="pres">
      <dgm:prSet presAssocID="{053AB47C-8C70-45D3-B773-5636E417827A}" presName="childTextVisible" presStyleLbl="bgAccFollowNode1" presStyleIdx="1" presStyleCnt="7">
        <dgm:presLayoutVars>
          <dgm:bulletEnabled val="1"/>
        </dgm:presLayoutVars>
      </dgm:prSet>
      <dgm:spPr/>
      <dgm:t>
        <a:bodyPr/>
        <a:lstStyle/>
        <a:p>
          <a:endParaRPr lang="zh-CN" altLang="en-US"/>
        </a:p>
      </dgm:t>
    </dgm:pt>
    <dgm:pt modelId="{602D9B03-027E-460E-A25E-6F71E8915478}" type="pres">
      <dgm:prSet presAssocID="{053AB47C-8C70-45D3-B773-5636E417827A}" presName="childTextHidden" presStyleLbl="bgAccFollowNode1" presStyleIdx="1" presStyleCnt="7"/>
      <dgm:spPr/>
      <dgm:t>
        <a:bodyPr/>
        <a:lstStyle/>
        <a:p>
          <a:endParaRPr lang="zh-CN" altLang="en-US"/>
        </a:p>
      </dgm:t>
    </dgm:pt>
    <dgm:pt modelId="{8D93084B-35A3-4F1F-B201-43B9A865940E}" type="pres">
      <dgm:prSet presAssocID="{053AB47C-8C70-45D3-B773-5636E417827A}" presName="parentText" presStyleLbl="node1" presStyleIdx="1" presStyleCnt="7">
        <dgm:presLayoutVars>
          <dgm:chMax val="1"/>
          <dgm:bulletEnabled val="1"/>
        </dgm:presLayoutVars>
      </dgm:prSet>
      <dgm:spPr/>
      <dgm:t>
        <a:bodyPr/>
        <a:lstStyle/>
        <a:p>
          <a:endParaRPr lang="zh-CN" altLang="en-US"/>
        </a:p>
      </dgm:t>
    </dgm:pt>
    <dgm:pt modelId="{AF1B72C8-9EE7-4645-958E-8B9D1DB9E289}" type="pres">
      <dgm:prSet presAssocID="{053AB47C-8C70-45D3-B773-5636E417827A}" presName="aSpace" presStyleCnt="0"/>
      <dgm:spPr/>
    </dgm:pt>
    <dgm:pt modelId="{228CE674-87DC-4A9D-8D94-B79370D2A1E8}" type="pres">
      <dgm:prSet presAssocID="{BEFCD4D2-D773-4DB3-BB17-293A1C977EBF}" presName="compNode" presStyleCnt="0"/>
      <dgm:spPr/>
    </dgm:pt>
    <dgm:pt modelId="{8CD21919-D5D1-41DA-B198-62F9D5B023A8}" type="pres">
      <dgm:prSet presAssocID="{BEFCD4D2-D773-4DB3-BB17-293A1C977EBF}" presName="noGeometry" presStyleCnt="0"/>
      <dgm:spPr/>
    </dgm:pt>
    <dgm:pt modelId="{0B2D2C56-B166-401D-BA97-793F83004FA3}" type="pres">
      <dgm:prSet presAssocID="{BEFCD4D2-D773-4DB3-BB17-293A1C977EBF}" presName="childTextVisible" presStyleLbl="bgAccFollowNode1" presStyleIdx="2" presStyleCnt="7" custScaleX="119948">
        <dgm:presLayoutVars>
          <dgm:bulletEnabled val="1"/>
        </dgm:presLayoutVars>
      </dgm:prSet>
      <dgm:spPr/>
      <dgm:t>
        <a:bodyPr/>
        <a:lstStyle/>
        <a:p>
          <a:endParaRPr lang="zh-CN" altLang="en-US"/>
        </a:p>
      </dgm:t>
    </dgm:pt>
    <dgm:pt modelId="{62AA667D-8852-47F2-82A7-309C963E3A2D}" type="pres">
      <dgm:prSet presAssocID="{BEFCD4D2-D773-4DB3-BB17-293A1C977EBF}" presName="childTextHidden" presStyleLbl="bgAccFollowNode1" presStyleIdx="2" presStyleCnt="7"/>
      <dgm:spPr/>
      <dgm:t>
        <a:bodyPr/>
        <a:lstStyle/>
        <a:p>
          <a:endParaRPr lang="zh-CN" altLang="en-US"/>
        </a:p>
      </dgm:t>
    </dgm:pt>
    <dgm:pt modelId="{8F878220-6956-4366-918A-D9A673C8208A}" type="pres">
      <dgm:prSet presAssocID="{BEFCD4D2-D773-4DB3-BB17-293A1C977EBF}" presName="parentText" presStyleLbl="node1" presStyleIdx="2" presStyleCnt="7" custLinFactNeighborX="-21892" custLinFactNeighborY="-1708">
        <dgm:presLayoutVars>
          <dgm:chMax val="1"/>
          <dgm:bulletEnabled val="1"/>
        </dgm:presLayoutVars>
      </dgm:prSet>
      <dgm:spPr/>
      <dgm:t>
        <a:bodyPr/>
        <a:lstStyle/>
        <a:p>
          <a:endParaRPr lang="zh-CN" altLang="en-US"/>
        </a:p>
      </dgm:t>
    </dgm:pt>
    <dgm:pt modelId="{0066C7ED-3B5D-48B3-85C9-8763F253626B}" type="pres">
      <dgm:prSet presAssocID="{BEFCD4D2-D773-4DB3-BB17-293A1C977EBF}" presName="aSpace" presStyleCnt="0"/>
      <dgm:spPr/>
    </dgm:pt>
    <dgm:pt modelId="{A3825B0E-F4E7-42BE-A887-57607A26CC14}" type="pres">
      <dgm:prSet presAssocID="{FF1229BC-E1D0-49A6-B408-B9794B6492F4}" presName="compNode" presStyleCnt="0"/>
      <dgm:spPr/>
    </dgm:pt>
    <dgm:pt modelId="{E127AAFC-566B-4048-B0DF-539D48A73D51}" type="pres">
      <dgm:prSet presAssocID="{FF1229BC-E1D0-49A6-B408-B9794B6492F4}" presName="noGeometry" presStyleCnt="0"/>
      <dgm:spPr/>
    </dgm:pt>
    <dgm:pt modelId="{15622D1E-40F6-4628-8CE5-EDCE9366C33C}" type="pres">
      <dgm:prSet presAssocID="{FF1229BC-E1D0-49A6-B408-B9794B6492F4}" presName="childTextVisible" presStyleLbl="bgAccFollowNode1" presStyleIdx="3" presStyleCnt="7" custLinFactNeighborX="-7314" custLinFactNeighborY="-108">
        <dgm:presLayoutVars>
          <dgm:bulletEnabled val="1"/>
        </dgm:presLayoutVars>
      </dgm:prSet>
      <dgm:spPr/>
      <dgm:t>
        <a:bodyPr/>
        <a:lstStyle/>
        <a:p>
          <a:endParaRPr lang="zh-CN" altLang="en-US"/>
        </a:p>
      </dgm:t>
    </dgm:pt>
    <dgm:pt modelId="{4FA89D74-317B-43D6-A4A5-4EC71E424757}" type="pres">
      <dgm:prSet presAssocID="{FF1229BC-E1D0-49A6-B408-B9794B6492F4}" presName="childTextHidden" presStyleLbl="bgAccFollowNode1" presStyleIdx="3" presStyleCnt="7"/>
      <dgm:spPr/>
      <dgm:t>
        <a:bodyPr/>
        <a:lstStyle/>
        <a:p>
          <a:endParaRPr lang="zh-CN" altLang="en-US"/>
        </a:p>
      </dgm:t>
    </dgm:pt>
    <dgm:pt modelId="{E618150E-E18B-4E4F-AF2D-E60770713C9C}" type="pres">
      <dgm:prSet presAssocID="{FF1229BC-E1D0-49A6-B408-B9794B6492F4}" presName="parentText" presStyleLbl="node1" presStyleIdx="3" presStyleCnt="7" custLinFactNeighborX="-14627" custLinFactNeighborY="-1790">
        <dgm:presLayoutVars>
          <dgm:chMax val="1"/>
          <dgm:bulletEnabled val="1"/>
        </dgm:presLayoutVars>
      </dgm:prSet>
      <dgm:spPr/>
      <dgm:t>
        <a:bodyPr/>
        <a:lstStyle/>
        <a:p>
          <a:endParaRPr lang="zh-CN" altLang="en-US"/>
        </a:p>
      </dgm:t>
    </dgm:pt>
    <dgm:pt modelId="{0C5B55ED-458A-47B2-83BF-3EBD2BB73929}" type="pres">
      <dgm:prSet presAssocID="{FF1229BC-E1D0-49A6-B408-B9794B6492F4}" presName="aSpace" presStyleCnt="0"/>
      <dgm:spPr/>
    </dgm:pt>
    <dgm:pt modelId="{8863CECB-BABE-4F71-848F-9E4757BEB367}" type="pres">
      <dgm:prSet presAssocID="{F094A765-935B-43EE-8A67-DE48A13C8986}" presName="compNode" presStyleCnt="0"/>
      <dgm:spPr/>
    </dgm:pt>
    <dgm:pt modelId="{E9EE5FA4-07F8-42BF-BDAC-74461CE7FC4D}" type="pres">
      <dgm:prSet presAssocID="{F094A765-935B-43EE-8A67-DE48A13C8986}" presName="noGeometry" presStyleCnt="0"/>
      <dgm:spPr/>
    </dgm:pt>
    <dgm:pt modelId="{70E4BFA8-9E9A-4505-A251-768908F62D43}" type="pres">
      <dgm:prSet presAssocID="{F094A765-935B-43EE-8A67-DE48A13C8986}" presName="childTextVisible" presStyleLbl="bgAccFollowNode1" presStyleIdx="4" presStyleCnt="7" custLinFactNeighborX="-9756">
        <dgm:presLayoutVars>
          <dgm:bulletEnabled val="1"/>
        </dgm:presLayoutVars>
      </dgm:prSet>
      <dgm:spPr/>
      <dgm:t>
        <a:bodyPr/>
        <a:lstStyle/>
        <a:p>
          <a:endParaRPr lang="zh-CN" altLang="en-US"/>
        </a:p>
      </dgm:t>
    </dgm:pt>
    <dgm:pt modelId="{C950409A-4560-4E4A-A042-99E3DC2100EE}" type="pres">
      <dgm:prSet presAssocID="{F094A765-935B-43EE-8A67-DE48A13C8986}" presName="childTextHidden" presStyleLbl="bgAccFollowNode1" presStyleIdx="4" presStyleCnt="7"/>
      <dgm:spPr/>
      <dgm:t>
        <a:bodyPr/>
        <a:lstStyle/>
        <a:p>
          <a:endParaRPr lang="zh-CN" altLang="en-US"/>
        </a:p>
      </dgm:t>
    </dgm:pt>
    <dgm:pt modelId="{4DD34F7B-17A9-456E-9B16-CE0FD4EB9681}" type="pres">
      <dgm:prSet presAssocID="{F094A765-935B-43EE-8A67-DE48A13C8986}" presName="parentText" presStyleLbl="node1" presStyleIdx="4" presStyleCnt="7" custLinFactNeighborX="-30875">
        <dgm:presLayoutVars>
          <dgm:chMax val="1"/>
          <dgm:bulletEnabled val="1"/>
        </dgm:presLayoutVars>
      </dgm:prSet>
      <dgm:spPr/>
      <dgm:t>
        <a:bodyPr/>
        <a:lstStyle/>
        <a:p>
          <a:endParaRPr lang="zh-CN" altLang="en-US"/>
        </a:p>
      </dgm:t>
    </dgm:pt>
    <dgm:pt modelId="{6E83FDD6-DC7B-43C0-A174-E98568BAA292}" type="pres">
      <dgm:prSet presAssocID="{F094A765-935B-43EE-8A67-DE48A13C8986}" presName="aSpace" presStyleCnt="0"/>
      <dgm:spPr/>
    </dgm:pt>
    <dgm:pt modelId="{90C91F14-DA42-4C6C-B80E-6EAB8594FA36}" type="pres">
      <dgm:prSet presAssocID="{6DFB76EF-F0CA-409B-AE59-B04B7723602B}" presName="compNode" presStyleCnt="0"/>
      <dgm:spPr/>
    </dgm:pt>
    <dgm:pt modelId="{BAF09069-229F-4B64-BFD9-F7B0FF258E99}" type="pres">
      <dgm:prSet presAssocID="{6DFB76EF-F0CA-409B-AE59-B04B7723602B}" presName="noGeometry" presStyleCnt="0"/>
      <dgm:spPr/>
    </dgm:pt>
    <dgm:pt modelId="{9F702BC9-67A1-499C-BD92-99ED4002A9A4}" type="pres">
      <dgm:prSet presAssocID="{6DFB76EF-F0CA-409B-AE59-B04B7723602B}" presName="childTextVisible" presStyleLbl="bgAccFollowNode1" presStyleIdx="5" presStyleCnt="7" custLinFactNeighborX="-20491" custLinFactNeighborY="3606">
        <dgm:presLayoutVars>
          <dgm:bulletEnabled val="1"/>
        </dgm:presLayoutVars>
      </dgm:prSet>
      <dgm:spPr/>
      <dgm:t>
        <a:bodyPr/>
        <a:lstStyle/>
        <a:p>
          <a:endParaRPr lang="zh-CN" altLang="en-US"/>
        </a:p>
      </dgm:t>
    </dgm:pt>
    <dgm:pt modelId="{255DF5AB-C627-4DD1-A149-47E491A484EF}" type="pres">
      <dgm:prSet presAssocID="{6DFB76EF-F0CA-409B-AE59-B04B7723602B}" presName="childTextHidden" presStyleLbl="bgAccFollowNode1" presStyleIdx="5" presStyleCnt="7"/>
      <dgm:spPr/>
      <dgm:t>
        <a:bodyPr/>
        <a:lstStyle/>
        <a:p>
          <a:endParaRPr lang="zh-CN" altLang="en-US"/>
        </a:p>
      </dgm:t>
    </dgm:pt>
    <dgm:pt modelId="{82A3EA08-5E4A-4A87-A13B-25E47EFFC8D7}" type="pres">
      <dgm:prSet presAssocID="{6DFB76EF-F0CA-409B-AE59-B04B7723602B}" presName="parentText" presStyleLbl="node1" presStyleIdx="5" presStyleCnt="7" custLinFactNeighborX="-40983" custLinFactNeighborY="6305">
        <dgm:presLayoutVars>
          <dgm:chMax val="1"/>
          <dgm:bulletEnabled val="1"/>
        </dgm:presLayoutVars>
      </dgm:prSet>
      <dgm:spPr/>
      <dgm:t>
        <a:bodyPr/>
        <a:lstStyle/>
        <a:p>
          <a:endParaRPr lang="zh-CN" altLang="en-US"/>
        </a:p>
      </dgm:t>
    </dgm:pt>
    <dgm:pt modelId="{6A75B179-77F2-431D-B640-0D342DE5C0F5}" type="pres">
      <dgm:prSet presAssocID="{6DFB76EF-F0CA-409B-AE59-B04B7723602B}" presName="aSpace" presStyleCnt="0"/>
      <dgm:spPr/>
    </dgm:pt>
    <dgm:pt modelId="{EEF4619A-6877-4B1E-88FB-89A44C598D9B}" type="pres">
      <dgm:prSet presAssocID="{4B95926F-7ED0-44CB-8992-559DFB7A3C64}" presName="compNode" presStyleCnt="0"/>
      <dgm:spPr/>
    </dgm:pt>
    <dgm:pt modelId="{BEC3D996-E36E-48A7-A715-1801FEC590A1}" type="pres">
      <dgm:prSet presAssocID="{4B95926F-7ED0-44CB-8992-559DFB7A3C64}" presName="noGeometry" presStyleCnt="0"/>
      <dgm:spPr/>
    </dgm:pt>
    <dgm:pt modelId="{05D0E8C3-B458-4295-83C4-298A3DA1501B}" type="pres">
      <dgm:prSet presAssocID="{4B95926F-7ED0-44CB-8992-559DFB7A3C64}" presName="childTextVisible" presStyleLbl="bgAccFollowNode1" presStyleIdx="6" presStyleCnt="7" custLinFactNeighborX="-30806" custLinFactNeighborY="1958">
        <dgm:presLayoutVars>
          <dgm:bulletEnabled val="1"/>
        </dgm:presLayoutVars>
      </dgm:prSet>
      <dgm:spPr/>
      <dgm:t>
        <a:bodyPr/>
        <a:lstStyle/>
        <a:p>
          <a:endParaRPr lang="zh-CN" altLang="en-US"/>
        </a:p>
      </dgm:t>
    </dgm:pt>
    <dgm:pt modelId="{013283A5-DDAD-4F88-BCFB-FB7E6F4EA774}" type="pres">
      <dgm:prSet presAssocID="{4B95926F-7ED0-44CB-8992-559DFB7A3C64}" presName="childTextHidden" presStyleLbl="bgAccFollowNode1" presStyleIdx="6" presStyleCnt="7"/>
      <dgm:spPr/>
      <dgm:t>
        <a:bodyPr/>
        <a:lstStyle/>
        <a:p>
          <a:endParaRPr lang="zh-CN" altLang="en-US"/>
        </a:p>
      </dgm:t>
    </dgm:pt>
    <dgm:pt modelId="{6C227850-D8A8-433C-B35A-F5C927A80C16}" type="pres">
      <dgm:prSet presAssocID="{4B95926F-7ED0-44CB-8992-559DFB7A3C64}" presName="parentText" presStyleLbl="node1" presStyleIdx="6" presStyleCnt="7" custLinFactNeighborX="-61611" custLinFactNeighborY="3423">
        <dgm:presLayoutVars>
          <dgm:chMax val="1"/>
          <dgm:bulletEnabled val="1"/>
        </dgm:presLayoutVars>
      </dgm:prSet>
      <dgm:spPr/>
      <dgm:t>
        <a:bodyPr/>
        <a:lstStyle/>
        <a:p>
          <a:endParaRPr lang="zh-CN" altLang="en-US"/>
        </a:p>
      </dgm:t>
    </dgm:pt>
  </dgm:ptLst>
  <dgm:cxnLst>
    <dgm:cxn modelId="{601888F3-EE31-4AD5-9769-7892F3A24F9C}" type="presOf" srcId="{F094A765-935B-43EE-8A67-DE48A13C8986}" destId="{4DD34F7B-17A9-456E-9B16-CE0FD4EB9681}" srcOrd="0" destOrd="0" presId="urn:microsoft.com/office/officeart/2005/8/layout/hProcess6"/>
    <dgm:cxn modelId="{52952A78-C826-4546-B9F9-177510044252}" srcId="{FF1229BC-E1D0-49A6-B408-B9794B6492F4}" destId="{B2E6F011-12D0-4920-A9C6-7330780F7E85}" srcOrd="0" destOrd="0" parTransId="{EF3F1F1D-51CF-42EA-93F3-7906F409F837}" sibTransId="{502F84D0-F89F-4E4D-B79D-582ADC746C24}"/>
    <dgm:cxn modelId="{9CAC3757-C170-43F4-B0BB-C78741386D03}" srcId="{6DFB76EF-F0CA-409B-AE59-B04B7723602B}" destId="{4B949C17-9395-44BB-A47C-3D5CF41AA4B9}" srcOrd="1" destOrd="0" parTransId="{4D23F155-9A19-4AE6-A6BC-83FD0B33DCB5}" sibTransId="{0A7D8838-F215-4683-8738-08529D8C636F}"/>
    <dgm:cxn modelId="{4358E9FF-3CF9-41A9-9881-F3DDF5B2CE33}" type="presOf" srcId="{3F9134A9-D2EC-4C89-88CA-EB1A4CA382E1}" destId="{602D9B03-027E-460E-A25E-6F71E8915478}" srcOrd="1" destOrd="0" presId="urn:microsoft.com/office/officeart/2005/8/layout/hProcess6"/>
    <dgm:cxn modelId="{90539B8B-7B7C-44FE-B452-E22A2F7AA6E6}" type="presOf" srcId="{95F7251B-360E-43EF-BEE1-986C9EE8CCF7}" destId="{C950409A-4560-4E4A-A042-99E3DC2100EE}" srcOrd="1" destOrd="1" presId="urn:microsoft.com/office/officeart/2005/8/layout/hProcess6"/>
    <dgm:cxn modelId="{E366B482-7371-4CAB-8FC7-8277120ED916}" srcId="{6DFB76EF-F0CA-409B-AE59-B04B7723602B}" destId="{5DDA925C-0BD2-48A2-B2B9-F4BD6A6C7773}" srcOrd="0" destOrd="0" parTransId="{3B927CE7-7393-43B2-930A-48C442BE01C3}" sibTransId="{8BD32CAA-79BF-479E-8F4F-C92EA0C4DBD3}"/>
    <dgm:cxn modelId="{59644177-FF0C-4385-BC21-C3653C72DB87}" type="presOf" srcId="{BDA0F159-73D5-4D3D-A7FD-A949705FD57B}" destId="{70E4BFA8-9E9A-4505-A251-768908F62D43}" srcOrd="0" destOrd="3" presId="urn:microsoft.com/office/officeart/2005/8/layout/hProcess6"/>
    <dgm:cxn modelId="{5D2048C1-EDAD-42A2-AA64-03663CDAF266}" srcId="{053AB47C-8C70-45D3-B773-5636E417827A}" destId="{BE2B939E-E533-44FA-BEF0-C98C55D4CBE4}" srcOrd="3" destOrd="0" parTransId="{81FD148C-4AB0-47B6-9DC5-BCC978BB800A}" sibTransId="{5414BCE2-634E-489F-98EA-C00BFFFDFA65}"/>
    <dgm:cxn modelId="{F8A0813A-A917-4D92-8C16-D8F27A2F24C4}" srcId="{C448AC8C-5F90-42A7-8C08-2DBF12DD5461}" destId="{FF1229BC-E1D0-49A6-B408-B9794B6492F4}" srcOrd="3" destOrd="0" parTransId="{B3F28063-9B0E-4B5E-B954-08CAB339D7B9}" sibTransId="{1CA7539B-FB2F-43DC-A1C5-68DD5C6066EC}"/>
    <dgm:cxn modelId="{6826E14F-A126-4771-A78E-F609A3F20620}" srcId="{C448AC8C-5F90-42A7-8C08-2DBF12DD5461}" destId="{B5077A69-3384-473D-939D-8F248393810E}" srcOrd="0" destOrd="0" parTransId="{F04FFFBC-1DF4-4ECA-A113-B49FA0ACAE96}" sibTransId="{531190FD-A0A8-47B8-9328-80FA5F9F66EF}"/>
    <dgm:cxn modelId="{EC64B4D7-A886-4944-B6B6-B68B56FD1920}" srcId="{FF1229BC-E1D0-49A6-B408-B9794B6492F4}" destId="{29FDAA64-6796-4002-9288-4217C19E5D11}" srcOrd="1" destOrd="0" parTransId="{EA1ABBC3-62C5-440D-8EEC-59335AEE9EEB}" sibTransId="{65EB09F0-5090-498C-8D7A-F2492ADEEB9B}"/>
    <dgm:cxn modelId="{B570B50A-3873-461E-A062-591E7F582335}" type="presOf" srcId="{FF1229BC-E1D0-49A6-B408-B9794B6492F4}" destId="{E618150E-E18B-4E4F-AF2D-E60770713C9C}" srcOrd="0" destOrd="0" presId="urn:microsoft.com/office/officeart/2005/8/layout/hProcess6"/>
    <dgm:cxn modelId="{B889F184-C93C-498D-921E-B1B00F0C69F6}" type="presOf" srcId="{6DFB76EF-F0CA-409B-AE59-B04B7723602B}" destId="{82A3EA08-5E4A-4A87-A13B-25E47EFFC8D7}" srcOrd="0" destOrd="0" presId="urn:microsoft.com/office/officeart/2005/8/layout/hProcess6"/>
    <dgm:cxn modelId="{4A6957CE-28E5-4001-8AE2-1ED932A3CAC4}" type="presOf" srcId="{C448AC8C-5F90-42A7-8C08-2DBF12DD5461}" destId="{0B19C6FE-76B0-4AD4-9EEA-1B12BB0F1CD4}" srcOrd="0" destOrd="0" presId="urn:microsoft.com/office/officeart/2005/8/layout/hProcess6"/>
    <dgm:cxn modelId="{AB75DE48-1077-40C3-B3AA-4E6D6F40FE45}" srcId="{053AB47C-8C70-45D3-B773-5636E417827A}" destId="{3F9134A9-D2EC-4C89-88CA-EB1A4CA382E1}" srcOrd="0" destOrd="0" parTransId="{AA35F345-9A0C-4B9B-84B3-BF6A652CB5EA}" sibTransId="{73E49417-17A1-4F68-9A89-A175F7A46C05}"/>
    <dgm:cxn modelId="{57087317-4133-41EF-887F-B888E7F93BAF}" type="presOf" srcId="{4B95926F-7ED0-44CB-8992-559DFB7A3C64}" destId="{6C227850-D8A8-433C-B35A-F5C927A80C16}" srcOrd="0" destOrd="0" presId="urn:microsoft.com/office/officeart/2005/8/layout/hProcess6"/>
    <dgm:cxn modelId="{5BE8C5F8-886E-4F05-9BC4-E7D95A712784}" srcId="{053AB47C-8C70-45D3-B773-5636E417827A}" destId="{128B772F-566E-4448-8043-BD50D9B0CCBD}" srcOrd="2" destOrd="0" parTransId="{7B97EA3B-5D0C-4836-B6CD-F48BFA3A048F}" sibTransId="{C410A55F-A236-4347-84FE-C64F37C43E47}"/>
    <dgm:cxn modelId="{4351699D-83C9-4DCB-8F33-30F4B8D0CD99}" type="presOf" srcId="{4F04D010-D2C3-4272-ADE4-480B1B17C387}" destId="{DD9AEC8E-AE42-409C-8D26-E250A82E6F99}" srcOrd="1" destOrd="1" presId="urn:microsoft.com/office/officeart/2005/8/layout/hProcess6"/>
    <dgm:cxn modelId="{2A6226B3-D66A-42AD-9B51-B674B97DF9DF}" type="presOf" srcId="{09288D96-F91A-49ED-95B5-4F268B32FE54}" destId="{62AA667D-8852-47F2-82A7-309C963E3A2D}" srcOrd="1" destOrd="2" presId="urn:microsoft.com/office/officeart/2005/8/layout/hProcess6"/>
    <dgm:cxn modelId="{8F3ABF84-0B2F-4185-B225-8D5C39F776C1}" type="presOf" srcId="{3DC06E62-8236-4A04-842C-335DEC867E47}" destId="{7131C2FE-FECB-479B-AC09-FD0E0E8ADB05}" srcOrd="0" destOrd="0" presId="urn:microsoft.com/office/officeart/2005/8/layout/hProcess6"/>
    <dgm:cxn modelId="{726CD6F0-5939-47E6-82D4-5C021B62CCF8}" type="presOf" srcId="{10AFE0ED-8415-492F-9F14-AA48BAA924FC}" destId="{4FA89D74-317B-43D6-A4A5-4EC71E424757}" srcOrd="1" destOrd="3" presId="urn:microsoft.com/office/officeart/2005/8/layout/hProcess6"/>
    <dgm:cxn modelId="{BDAA6E7A-91A6-4B4E-81F5-4027580ED35D}" srcId="{C448AC8C-5F90-42A7-8C08-2DBF12DD5461}" destId="{4B95926F-7ED0-44CB-8992-559DFB7A3C64}" srcOrd="6" destOrd="0" parTransId="{D314E26C-54B4-4411-9141-8326EEB40E48}" sibTransId="{0E0111E5-2C5C-4E39-B1AC-CE894EAC64F5}"/>
    <dgm:cxn modelId="{11A88050-B93C-4E00-9AB8-E7626BD27558}" type="presOf" srcId="{3F9134A9-D2EC-4C89-88CA-EB1A4CA382E1}" destId="{CD4F357C-04D3-4005-A5BE-4E8D616ADA9C}" srcOrd="0" destOrd="0" presId="urn:microsoft.com/office/officeart/2005/8/layout/hProcess6"/>
    <dgm:cxn modelId="{D5C93309-8172-4AE5-8DB7-7A41465AC2FF}" type="presOf" srcId="{09288D96-F91A-49ED-95B5-4F268B32FE54}" destId="{0B2D2C56-B166-401D-BA97-793F83004FA3}" srcOrd="0" destOrd="2" presId="urn:microsoft.com/office/officeart/2005/8/layout/hProcess6"/>
    <dgm:cxn modelId="{6D56D2FF-75F2-4DAC-9D9B-0138D60DED53}" srcId="{F094A765-935B-43EE-8A67-DE48A13C8986}" destId="{95F7251B-360E-43EF-BEE1-986C9EE8CCF7}" srcOrd="1" destOrd="0" parTransId="{A1789D2E-54ED-45B2-99E2-18EB3550DE87}" sibTransId="{6EE32A37-357B-4A58-A98D-3093BF30736E}"/>
    <dgm:cxn modelId="{AA2FAC79-C7B2-48FB-9B90-DF0F703DD849}" type="presOf" srcId="{B5077A69-3384-473D-939D-8F248393810E}" destId="{14D3F62F-E24C-45F7-B29C-2462B204C6D8}" srcOrd="0" destOrd="0" presId="urn:microsoft.com/office/officeart/2005/8/layout/hProcess6"/>
    <dgm:cxn modelId="{20E2C043-0F52-43F6-A1E2-7646D2DEAD5F}" type="presOf" srcId="{EC2C43CD-7515-4367-B1CE-118783900537}" destId="{602D9B03-027E-460E-A25E-6F71E8915478}" srcOrd="1" destOrd="1" presId="urn:microsoft.com/office/officeart/2005/8/layout/hProcess6"/>
    <dgm:cxn modelId="{ED8AD6BA-E023-4D00-A2DC-6B50A36AA800}" type="presOf" srcId="{51DBE857-9A55-488D-8619-142FB2C60D2E}" destId="{4FA89D74-317B-43D6-A4A5-4EC71E424757}" srcOrd="1" destOrd="2" presId="urn:microsoft.com/office/officeart/2005/8/layout/hProcess6"/>
    <dgm:cxn modelId="{836164E0-4E4B-451D-9325-E6DB8615F73D}" type="presOf" srcId="{BE2B939E-E533-44FA-BEF0-C98C55D4CBE4}" destId="{CD4F357C-04D3-4005-A5BE-4E8D616ADA9C}" srcOrd="0" destOrd="3" presId="urn:microsoft.com/office/officeart/2005/8/layout/hProcess6"/>
    <dgm:cxn modelId="{2E02F221-6275-4278-B958-2CDDA25C7F67}" srcId="{BEFCD4D2-D773-4DB3-BB17-293A1C977EBF}" destId="{297EC435-7CE7-4BE5-9FE8-91A5AB4765E9}" srcOrd="0" destOrd="0" parTransId="{4CAD86EE-E801-4B8B-8BC8-48117B8B9494}" sibTransId="{56BE9100-104A-4552-90D7-7D669A4163F0}"/>
    <dgm:cxn modelId="{7E91D8AD-7625-4B8B-A9D2-0F8218544C76}" srcId="{FF1229BC-E1D0-49A6-B408-B9794B6492F4}" destId="{10AFE0ED-8415-492F-9F14-AA48BAA924FC}" srcOrd="3" destOrd="0" parTransId="{5D4B3118-FA9A-426E-915B-C8C172675DFC}" sibTransId="{38453D88-FEEE-4DB8-815B-90C772D69F93}"/>
    <dgm:cxn modelId="{57A0E8A3-16D7-4D35-9034-5FDEC74087F5}" type="presOf" srcId="{7F447E16-571D-4E8D-B236-E24E26284666}" destId="{62AA667D-8852-47F2-82A7-309C963E3A2D}" srcOrd="1" destOrd="1" presId="urn:microsoft.com/office/officeart/2005/8/layout/hProcess6"/>
    <dgm:cxn modelId="{78C14A5F-7D79-4479-BDA8-ACCC8A2ACB9B}" srcId="{F094A765-935B-43EE-8A67-DE48A13C8986}" destId="{BDA0F159-73D5-4D3D-A7FD-A949705FD57B}" srcOrd="3" destOrd="0" parTransId="{E3A7E594-B497-4F86-AE82-21BFD29EB304}" sibTransId="{DD97E199-1591-47D5-88C7-01BC3041B7A3}"/>
    <dgm:cxn modelId="{413B9317-D234-484B-BD04-5E27969D5C5A}" type="presOf" srcId="{CD0E74D9-4EE6-452B-BD36-F2421A94F405}" destId="{013283A5-DDAD-4F88-BCFB-FB7E6F4EA774}" srcOrd="1" destOrd="0" presId="urn:microsoft.com/office/officeart/2005/8/layout/hProcess6"/>
    <dgm:cxn modelId="{DFE7AF66-E75A-4966-B06A-F660BFE0884E}" type="presOf" srcId="{4F04D010-D2C3-4272-ADE4-480B1B17C387}" destId="{7131C2FE-FECB-479B-AC09-FD0E0E8ADB05}" srcOrd="0" destOrd="1" presId="urn:microsoft.com/office/officeart/2005/8/layout/hProcess6"/>
    <dgm:cxn modelId="{99C4F02D-9F52-483D-99CD-7FAE1C6629A2}" srcId="{FF1229BC-E1D0-49A6-B408-B9794B6492F4}" destId="{51DBE857-9A55-488D-8619-142FB2C60D2E}" srcOrd="2" destOrd="0" parTransId="{122D68A0-06C3-4B0B-9820-DDA22B348E1C}" sibTransId="{B1DC2DD0-A353-4687-B5CD-9A8AAF687A10}"/>
    <dgm:cxn modelId="{B46A57CB-60D7-47EF-B2B4-5157093541CF}" srcId="{C448AC8C-5F90-42A7-8C08-2DBF12DD5461}" destId="{BEFCD4D2-D773-4DB3-BB17-293A1C977EBF}" srcOrd="2" destOrd="0" parTransId="{AB5A3390-C3E6-4548-8E3E-EEAFF9069DAE}" sibTransId="{B0B8071D-B864-43C7-BF38-0C7C315A361A}"/>
    <dgm:cxn modelId="{592D0020-1022-450A-B670-D8292588028C}" type="presOf" srcId="{B2E6F011-12D0-4920-A9C6-7330780F7E85}" destId="{15622D1E-40F6-4628-8CE5-EDCE9366C33C}" srcOrd="0" destOrd="0" presId="urn:microsoft.com/office/officeart/2005/8/layout/hProcess6"/>
    <dgm:cxn modelId="{FBB3CC2B-6F58-457A-A613-7CC225A84C8D}" type="presOf" srcId="{95F7251B-360E-43EF-BEE1-986C9EE8CCF7}" destId="{70E4BFA8-9E9A-4505-A251-768908F62D43}" srcOrd="0" destOrd="1" presId="urn:microsoft.com/office/officeart/2005/8/layout/hProcess6"/>
    <dgm:cxn modelId="{81D3F88E-AB58-41A8-AF85-CAD6B0026001}" type="presOf" srcId="{C8BF775A-2A7C-48C9-B416-3C5C6115D1AD}" destId="{C950409A-4560-4E4A-A042-99E3DC2100EE}" srcOrd="1" destOrd="2" presId="urn:microsoft.com/office/officeart/2005/8/layout/hProcess6"/>
    <dgm:cxn modelId="{3E0670D5-FED5-468E-8D58-6D3AF275CBB1}" srcId="{C448AC8C-5F90-42A7-8C08-2DBF12DD5461}" destId="{6DFB76EF-F0CA-409B-AE59-B04B7723602B}" srcOrd="5" destOrd="0" parTransId="{66F30C04-A2D4-4719-93BB-EE5B16789795}" sibTransId="{CFE3D71C-0CD7-4F21-A0AF-E439ABDDAAB6}"/>
    <dgm:cxn modelId="{1DB6E012-BE00-427D-A843-47FEE4BAE3E3}" type="presOf" srcId="{10AFE0ED-8415-492F-9F14-AA48BAA924FC}" destId="{15622D1E-40F6-4628-8CE5-EDCE9366C33C}" srcOrd="0" destOrd="3" presId="urn:microsoft.com/office/officeart/2005/8/layout/hProcess6"/>
    <dgm:cxn modelId="{8A525BCB-E743-499B-A4E5-FD34FD53FFB1}" srcId="{B5077A69-3384-473D-939D-8F248393810E}" destId="{99B586B9-0C72-4B57-B22A-204CEBAB5134}" srcOrd="2" destOrd="0" parTransId="{1C4257F6-86E4-43C9-9D46-C034E0D5F24A}" sibTransId="{ED2FF355-8402-4108-930B-A5ED1562C529}"/>
    <dgm:cxn modelId="{8C16D680-FDBD-4A7D-8A9A-1760DAD2979E}" srcId="{6DFB76EF-F0CA-409B-AE59-B04B7723602B}" destId="{4B467950-8C9A-4BDA-B2D2-19938E9F15A0}" srcOrd="2" destOrd="0" parTransId="{489D45CF-8BF4-4D1A-9EF6-79B20823547A}" sibTransId="{CC508A9F-D0CD-4059-8577-E6F8E80E2D04}"/>
    <dgm:cxn modelId="{DAF1B411-F274-4D9D-8E2C-A9D10C23C2DE}" srcId="{C448AC8C-5F90-42A7-8C08-2DBF12DD5461}" destId="{F094A765-935B-43EE-8A67-DE48A13C8986}" srcOrd="4" destOrd="0" parTransId="{E3AC638B-BF98-4987-A968-A7623735ABDA}" sibTransId="{893AF702-2B35-43DD-8EBC-1982B0056015}"/>
    <dgm:cxn modelId="{21FCC4AA-203F-45A6-9106-BA8868B7634C}" type="presOf" srcId="{297EC435-7CE7-4BE5-9FE8-91A5AB4765E9}" destId="{0B2D2C56-B166-401D-BA97-793F83004FA3}" srcOrd="0" destOrd="0" presId="urn:microsoft.com/office/officeart/2005/8/layout/hProcess6"/>
    <dgm:cxn modelId="{7EDD2D1F-D1BF-4E1D-B401-FE84F9E6CB0A}" type="presOf" srcId="{57716505-7014-4F8F-B028-E630C2523AD7}" destId="{C950409A-4560-4E4A-A042-99E3DC2100EE}" srcOrd="1" destOrd="0" presId="urn:microsoft.com/office/officeart/2005/8/layout/hProcess6"/>
    <dgm:cxn modelId="{C9015C15-BA2C-4717-BAC4-032E392EC86C}" srcId="{F094A765-935B-43EE-8A67-DE48A13C8986}" destId="{C8BF775A-2A7C-48C9-B416-3C5C6115D1AD}" srcOrd="2" destOrd="0" parTransId="{164287A2-AA3F-4615-B2BB-D3F0349AAE60}" sibTransId="{18DE11C5-1E17-457C-80FB-B49022262EBB}"/>
    <dgm:cxn modelId="{4384E96E-2606-492F-9EF4-03281387276D}" type="presOf" srcId="{3DC06E62-8236-4A04-842C-335DEC867E47}" destId="{DD9AEC8E-AE42-409C-8D26-E250A82E6F99}" srcOrd="1" destOrd="0" presId="urn:microsoft.com/office/officeart/2005/8/layout/hProcess6"/>
    <dgm:cxn modelId="{18F81BBB-2B16-4F2A-A693-986C4EC440A3}" type="presOf" srcId="{BEFCD4D2-D773-4DB3-BB17-293A1C977EBF}" destId="{8F878220-6956-4366-918A-D9A673C8208A}" srcOrd="0" destOrd="0" presId="urn:microsoft.com/office/officeart/2005/8/layout/hProcess6"/>
    <dgm:cxn modelId="{ED4CF14A-3006-4F66-B002-4A5E38F83830}" type="presOf" srcId="{4B949C17-9395-44BB-A47C-3D5CF41AA4B9}" destId="{255DF5AB-C627-4DD1-A149-47E491A484EF}" srcOrd="1" destOrd="1" presId="urn:microsoft.com/office/officeart/2005/8/layout/hProcess6"/>
    <dgm:cxn modelId="{3B54FC2C-1668-41AC-8B5E-B8A89E7498FA}" type="presOf" srcId="{5DDA925C-0BD2-48A2-B2B9-F4BD6A6C7773}" destId="{255DF5AB-C627-4DD1-A149-47E491A484EF}" srcOrd="1" destOrd="0" presId="urn:microsoft.com/office/officeart/2005/8/layout/hProcess6"/>
    <dgm:cxn modelId="{F768263B-1C7C-44D3-8620-902555F5DDB9}" type="presOf" srcId="{CD0E74D9-4EE6-452B-BD36-F2421A94F405}" destId="{05D0E8C3-B458-4295-83C4-298A3DA1501B}" srcOrd="0" destOrd="0" presId="urn:microsoft.com/office/officeart/2005/8/layout/hProcess6"/>
    <dgm:cxn modelId="{EF5F6B66-67AA-47CE-8677-0175BCFF9869}" type="presOf" srcId="{B2E6F011-12D0-4920-A9C6-7330780F7E85}" destId="{4FA89D74-317B-43D6-A4A5-4EC71E424757}" srcOrd="1" destOrd="0" presId="urn:microsoft.com/office/officeart/2005/8/layout/hProcess6"/>
    <dgm:cxn modelId="{7EDF103F-5907-4C1E-A0A5-C932D5EBD50C}" type="presOf" srcId="{BDA0F159-73D5-4D3D-A7FD-A949705FD57B}" destId="{C950409A-4560-4E4A-A042-99E3DC2100EE}" srcOrd="1" destOrd="3" presId="urn:microsoft.com/office/officeart/2005/8/layout/hProcess6"/>
    <dgm:cxn modelId="{7B615C40-B03D-444A-A5BE-FCA21C258429}" srcId="{BEFCD4D2-D773-4DB3-BB17-293A1C977EBF}" destId="{7F447E16-571D-4E8D-B236-E24E26284666}" srcOrd="1" destOrd="0" parTransId="{7928C274-712E-4C54-BD9E-D9254D5CC4EC}" sibTransId="{8927F8FE-C3AF-4592-BD00-9DE3ABA71603}"/>
    <dgm:cxn modelId="{7A03E73D-E3F5-40F7-BAA2-16133CA2DA44}" srcId="{BEFCD4D2-D773-4DB3-BB17-293A1C977EBF}" destId="{09288D96-F91A-49ED-95B5-4F268B32FE54}" srcOrd="2" destOrd="0" parTransId="{908AE924-6B3B-444C-A573-4A8D985A820A}" sibTransId="{1572CDA8-405A-436E-A5E0-D8400D1BE69D}"/>
    <dgm:cxn modelId="{EFFED038-AAE6-4B36-93CB-11817D72DACC}" srcId="{4B95926F-7ED0-44CB-8992-559DFB7A3C64}" destId="{CD0E74D9-4EE6-452B-BD36-F2421A94F405}" srcOrd="0" destOrd="0" parTransId="{621782F8-8006-4236-878B-DBDB8CE1D4D4}" sibTransId="{0443E4A5-802A-4388-94A1-03EDB2AF0BA2}"/>
    <dgm:cxn modelId="{E47AD7EB-EDA4-4E64-B1D1-550ECF336E15}" type="presOf" srcId="{4B467950-8C9A-4BDA-B2D2-19938E9F15A0}" destId="{9F702BC9-67A1-499C-BD92-99ED4002A9A4}" srcOrd="0" destOrd="2" presId="urn:microsoft.com/office/officeart/2005/8/layout/hProcess6"/>
    <dgm:cxn modelId="{FB3E7B35-F5CF-453B-A304-D67CAECB9329}" type="presOf" srcId="{128B772F-566E-4448-8043-BD50D9B0CCBD}" destId="{602D9B03-027E-460E-A25E-6F71E8915478}" srcOrd="1" destOrd="2" presId="urn:microsoft.com/office/officeart/2005/8/layout/hProcess6"/>
    <dgm:cxn modelId="{3734E53A-3909-490C-A89F-7622DB2E7B37}" type="presOf" srcId="{7F447E16-571D-4E8D-B236-E24E26284666}" destId="{0B2D2C56-B166-401D-BA97-793F83004FA3}" srcOrd="0" destOrd="1" presId="urn:microsoft.com/office/officeart/2005/8/layout/hProcess6"/>
    <dgm:cxn modelId="{0A0323E8-D31E-490A-8164-B606A12753D6}" srcId="{B5077A69-3384-473D-939D-8F248393810E}" destId="{4F04D010-D2C3-4272-ADE4-480B1B17C387}" srcOrd="1" destOrd="0" parTransId="{0F88C637-20DE-41BB-A4E9-ED18B3F37905}" sibTransId="{4B653DD9-0290-4EB5-92C0-53709CA9463E}"/>
    <dgm:cxn modelId="{02DAFBF4-EFCF-4BBA-8FE8-6217C4DD432F}" type="presOf" srcId="{4B467950-8C9A-4BDA-B2D2-19938E9F15A0}" destId="{255DF5AB-C627-4DD1-A149-47E491A484EF}" srcOrd="1" destOrd="2" presId="urn:microsoft.com/office/officeart/2005/8/layout/hProcess6"/>
    <dgm:cxn modelId="{9B68C03C-3DDF-47BA-9B66-83FCC807201E}" srcId="{F094A765-935B-43EE-8A67-DE48A13C8986}" destId="{57716505-7014-4F8F-B028-E630C2523AD7}" srcOrd="0" destOrd="0" parTransId="{FAEB7517-3405-4227-996B-AADDD92250D8}" sibTransId="{52BA0AFE-C5A1-4999-85F8-C4F7DBC0812E}"/>
    <dgm:cxn modelId="{97F93D15-8190-4E2E-8640-EBBBC63FD919}" type="presOf" srcId="{BE2B939E-E533-44FA-BEF0-C98C55D4CBE4}" destId="{602D9B03-027E-460E-A25E-6F71E8915478}" srcOrd="1" destOrd="3" presId="urn:microsoft.com/office/officeart/2005/8/layout/hProcess6"/>
    <dgm:cxn modelId="{0A588CDA-14A8-4915-9CF2-6437162EB7B3}" type="presOf" srcId="{99B586B9-0C72-4B57-B22A-204CEBAB5134}" destId="{7131C2FE-FECB-479B-AC09-FD0E0E8ADB05}" srcOrd="0" destOrd="2" presId="urn:microsoft.com/office/officeart/2005/8/layout/hProcess6"/>
    <dgm:cxn modelId="{A9053F92-5A15-4512-B062-9997473FC777}" type="presOf" srcId="{99B586B9-0C72-4B57-B22A-204CEBAB5134}" destId="{DD9AEC8E-AE42-409C-8D26-E250A82E6F99}" srcOrd="1" destOrd="2" presId="urn:microsoft.com/office/officeart/2005/8/layout/hProcess6"/>
    <dgm:cxn modelId="{364A4870-6230-4E69-A6BA-1E9DDC325CE3}" type="presOf" srcId="{297EC435-7CE7-4BE5-9FE8-91A5AB4765E9}" destId="{62AA667D-8852-47F2-82A7-309C963E3A2D}" srcOrd="1" destOrd="0" presId="urn:microsoft.com/office/officeart/2005/8/layout/hProcess6"/>
    <dgm:cxn modelId="{E5D4047C-221D-4AEE-9FAC-EE918ED2F4A7}" type="presOf" srcId="{29FDAA64-6796-4002-9288-4217C19E5D11}" destId="{15622D1E-40F6-4628-8CE5-EDCE9366C33C}" srcOrd="0" destOrd="1" presId="urn:microsoft.com/office/officeart/2005/8/layout/hProcess6"/>
    <dgm:cxn modelId="{5FCCB0FE-2C7B-464B-8EB9-725D52B062F5}" type="presOf" srcId="{C8BF775A-2A7C-48C9-B416-3C5C6115D1AD}" destId="{70E4BFA8-9E9A-4505-A251-768908F62D43}" srcOrd="0" destOrd="2" presId="urn:microsoft.com/office/officeart/2005/8/layout/hProcess6"/>
    <dgm:cxn modelId="{459BD1ED-87AC-4478-89D3-7802F8AD64A9}" type="presOf" srcId="{053AB47C-8C70-45D3-B773-5636E417827A}" destId="{8D93084B-35A3-4F1F-B201-43B9A865940E}" srcOrd="0" destOrd="0" presId="urn:microsoft.com/office/officeart/2005/8/layout/hProcess6"/>
    <dgm:cxn modelId="{A9655966-FAC7-4F13-8B0B-A5418837866E}" type="presOf" srcId="{29FDAA64-6796-4002-9288-4217C19E5D11}" destId="{4FA89D74-317B-43D6-A4A5-4EC71E424757}" srcOrd="1" destOrd="1" presId="urn:microsoft.com/office/officeart/2005/8/layout/hProcess6"/>
    <dgm:cxn modelId="{AFC9CC9E-9C7D-4AF5-8D90-92215BE5373D}" type="presOf" srcId="{EC2C43CD-7515-4367-B1CE-118783900537}" destId="{CD4F357C-04D3-4005-A5BE-4E8D616ADA9C}" srcOrd="0" destOrd="1" presId="urn:microsoft.com/office/officeart/2005/8/layout/hProcess6"/>
    <dgm:cxn modelId="{81D41D55-B073-470F-9325-DF67CD9B2C39}" type="presOf" srcId="{57716505-7014-4F8F-B028-E630C2523AD7}" destId="{70E4BFA8-9E9A-4505-A251-768908F62D43}" srcOrd="0" destOrd="0" presId="urn:microsoft.com/office/officeart/2005/8/layout/hProcess6"/>
    <dgm:cxn modelId="{316E5524-0807-4EA9-8C97-2190B1A65905}" srcId="{C448AC8C-5F90-42A7-8C08-2DBF12DD5461}" destId="{053AB47C-8C70-45D3-B773-5636E417827A}" srcOrd="1" destOrd="0" parTransId="{CD2DC723-27BD-4BFC-866D-20E4BB139E73}" sibTransId="{EEB65052-803B-461D-AFE1-019DFC58F213}"/>
    <dgm:cxn modelId="{FFFF0CF1-9B5A-422E-8586-B6ABA7C225B0}" srcId="{B5077A69-3384-473D-939D-8F248393810E}" destId="{3DC06E62-8236-4A04-842C-335DEC867E47}" srcOrd="0" destOrd="0" parTransId="{0E8C9D13-296E-40EE-87AE-E7BFB9F14BBB}" sibTransId="{35C315A6-6E54-4302-9F37-F54A6B3FFD20}"/>
    <dgm:cxn modelId="{30979A12-638A-4BE1-983D-5BF0FF170D4B}" type="presOf" srcId="{51DBE857-9A55-488D-8619-142FB2C60D2E}" destId="{15622D1E-40F6-4628-8CE5-EDCE9366C33C}" srcOrd="0" destOrd="2" presId="urn:microsoft.com/office/officeart/2005/8/layout/hProcess6"/>
    <dgm:cxn modelId="{CB8AA63B-3A8B-42AF-8261-EA5448BEBE42}" type="presOf" srcId="{128B772F-566E-4448-8043-BD50D9B0CCBD}" destId="{CD4F357C-04D3-4005-A5BE-4E8D616ADA9C}" srcOrd="0" destOrd="2" presId="urn:microsoft.com/office/officeart/2005/8/layout/hProcess6"/>
    <dgm:cxn modelId="{CF1A3EF6-846A-4FC6-A2B7-D7792FF24FAA}" type="presOf" srcId="{4B949C17-9395-44BB-A47C-3D5CF41AA4B9}" destId="{9F702BC9-67A1-499C-BD92-99ED4002A9A4}" srcOrd="0" destOrd="1" presId="urn:microsoft.com/office/officeart/2005/8/layout/hProcess6"/>
    <dgm:cxn modelId="{FE6800CD-1678-4D9E-8113-E8E6CE6E6405}" srcId="{053AB47C-8C70-45D3-B773-5636E417827A}" destId="{EC2C43CD-7515-4367-B1CE-118783900537}" srcOrd="1" destOrd="0" parTransId="{C1AC8D9A-4F08-4AA8-8653-22C12F5B25A7}" sibTransId="{B6821520-4A9E-4B6D-986A-7717A70D925E}"/>
    <dgm:cxn modelId="{4CB2E600-BD74-4D42-8BF0-2A308453B41F}" type="presOf" srcId="{5DDA925C-0BD2-48A2-B2B9-F4BD6A6C7773}" destId="{9F702BC9-67A1-499C-BD92-99ED4002A9A4}" srcOrd="0" destOrd="0" presId="urn:microsoft.com/office/officeart/2005/8/layout/hProcess6"/>
    <dgm:cxn modelId="{410CFF2A-23F3-40F8-99B0-DFE136CD928D}" type="presParOf" srcId="{0B19C6FE-76B0-4AD4-9EEA-1B12BB0F1CD4}" destId="{4E95496B-05EB-4F66-9CA2-5C0E38245B6D}" srcOrd="0" destOrd="0" presId="urn:microsoft.com/office/officeart/2005/8/layout/hProcess6"/>
    <dgm:cxn modelId="{E7FCD86E-8C4A-4428-8560-6938523D2B2B}" type="presParOf" srcId="{4E95496B-05EB-4F66-9CA2-5C0E38245B6D}" destId="{8A5B557B-DAF8-454F-A9B6-73EE06DB69B9}" srcOrd="0" destOrd="0" presId="urn:microsoft.com/office/officeart/2005/8/layout/hProcess6"/>
    <dgm:cxn modelId="{87F1A06D-C449-42E7-A105-17F71A77CF9A}" type="presParOf" srcId="{4E95496B-05EB-4F66-9CA2-5C0E38245B6D}" destId="{7131C2FE-FECB-479B-AC09-FD0E0E8ADB05}" srcOrd="1" destOrd="0" presId="urn:microsoft.com/office/officeart/2005/8/layout/hProcess6"/>
    <dgm:cxn modelId="{E069FCB0-3544-4031-9D5E-74F4E76C7755}" type="presParOf" srcId="{4E95496B-05EB-4F66-9CA2-5C0E38245B6D}" destId="{DD9AEC8E-AE42-409C-8D26-E250A82E6F99}" srcOrd="2" destOrd="0" presId="urn:microsoft.com/office/officeart/2005/8/layout/hProcess6"/>
    <dgm:cxn modelId="{452D568C-5076-4C8F-9DEB-7C998EAF1927}" type="presParOf" srcId="{4E95496B-05EB-4F66-9CA2-5C0E38245B6D}" destId="{14D3F62F-E24C-45F7-B29C-2462B204C6D8}" srcOrd="3" destOrd="0" presId="urn:microsoft.com/office/officeart/2005/8/layout/hProcess6"/>
    <dgm:cxn modelId="{8A23B4F5-4CEF-472F-A906-06D4C9CAFE69}" type="presParOf" srcId="{0B19C6FE-76B0-4AD4-9EEA-1B12BB0F1CD4}" destId="{0523503A-36AF-47B4-8BD5-C52674B95F4F}" srcOrd="1" destOrd="0" presId="urn:microsoft.com/office/officeart/2005/8/layout/hProcess6"/>
    <dgm:cxn modelId="{CC92EEB1-63BE-4A5F-A069-7B1BF4677767}" type="presParOf" srcId="{0B19C6FE-76B0-4AD4-9EEA-1B12BB0F1CD4}" destId="{3A56F8FF-1141-432F-BCF7-1F271EEA41E1}" srcOrd="2" destOrd="0" presId="urn:microsoft.com/office/officeart/2005/8/layout/hProcess6"/>
    <dgm:cxn modelId="{69981ADD-1AA8-4837-8308-6501512E18B0}" type="presParOf" srcId="{3A56F8FF-1141-432F-BCF7-1F271EEA41E1}" destId="{FD666726-DCDD-4C7F-B599-9C161F793F24}" srcOrd="0" destOrd="0" presId="urn:microsoft.com/office/officeart/2005/8/layout/hProcess6"/>
    <dgm:cxn modelId="{A595B603-3A77-4244-8316-209BF5396A82}" type="presParOf" srcId="{3A56F8FF-1141-432F-BCF7-1F271EEA41E1}" destId="{CD4F357C-04D3-4005-A5BE-4E8D616ADA9C}" srcOrd="1" destOrd="0" presId="urn:microsoft.com/office/officeart/2005/8/layout/hProcess6"/>
    <dgm:cxn modelId="{F2AFD97B-5AF6-4996-9DDB-36182784F77C}" type="presParOf" srcId="{3A56F8FF-1141-432F-BCF7-1F271EEA41E1}" destId="{602D9B03-027E-460E-A25E-6F71E8915478}" srcOrd="2" destOrd="0" presId="urn:microsoft.com/office/officeart/2005/8/layout/hProcess6"/>
    <dgm:cxn modelId="{6B997666-8123-4ADC-896F-70CF988F2C4B}" type="presParOf" srcId="{3A56F8FF-1141-432F-BCF7-1F271EEA41E1}" destId="{8D93084B-35A3-4F1F-B201-43B9A865940E}" srcOrd="3" destOrd="0" presId="urn:microsoft.com/office/officeart/2005/8/layout/hProcess6"/>
    <dgm:cxn modelId="{0E9BAA61-60A8-4FFB-8969-12DC41B3C284}" type="presParOf" srcId="{0B19C6FE-76B0-4AD4-9EEA-1B12BB0F1CD4}" destId="{AF1B72C8-9EE7-4645-958E-8B9D1DB9E289}" srcOrd="3" destOrd="0" presId="urn:microsoft.com/office/officeart/2005/8/layout/hProcess6"/>
    <dgm:cxn modelId="{78045BE5-8E42-45EC-9A15-8CCE42F74535}" type="presParOf" srcId="{0B19C6FE-76B0-4AD4-9EEA-1B12BB0F1CD4}" destId="{228CE674-87DC-4A9D-8D94-B79370D2A1E8}" srcOrd="4" destOrd="0" presId="urn:microsoft.com/office/officeart/2005/8/layout/hProcess6"/>
    <dgm:cxn modelId="{543677BF-5CBD-473F-8139-503100A803FB}" type="presParOf" srcId="{228CE674-87DC-4A9D-8D94-B79370D2A1E8}" destId="{8CD21919-D5D1-41DA-B198-62F9D5B023A8}" srcOrd="0" destOrd="0" presId="urn:microsoft.com/office/officeart/2005/8/layout/hProcess6"/>
    <dgm:cxn modelId="{F7743B69-66B6-47DC-A2F8-8A99F126ECA0}" type="presParOf" srcId="{228CE674-87DC-4A9D-8D94-B79370D2A1E8}" destId="{0B2D2C56-B166-401D-BA97-793F83004FA3}" srcOrd="1" destOrd="0" presId="urn:microsoft.com/office/officeart/2005/8/layout/hProcess6"/>
    <dgm:cxn modelId="{69227FF7-EC00-4A4B-B259-D329FEB2EDDC}" type="presParOf" srcId="{228CE674-87DC-4A9D-8D94-B79370D2A1E8}" destId="{62AA667D-8852-47F2-82A7-309C963E3A2D}" srcOrd="2" destOrd="0" presId="urn:microsoft.com/office/officeart/2005/8/layout/hProcess6"/>
    <dgm:cxn modelId="{F58767B3-4D37-423B-A7FA-6242C2B011D9}" type="presParOf" srcId="{228CE674-87DC-4A9D-8D94-B79370D2A1E8}" destId="{8F878220-6956-4366-918A-D9A673C8208A}" srcOrd="3" destOrd="0" presId="urn:microsoft.com/office/officeart/2005/8/layout/hProcess6"/>
    <dgm:cxn modelId="{EF7D9ADC-56B2-4431-93E1-4B74D6A6E2C0}" type="presParOf" srcId="{0B19C6FE-76B0-4AD4-9EEA-1B12BB0F1CD4}" destId="{0066C7ED-3B5D-48B3-85C9-8763F253626B}" srcOrd="5" destOrd="0" presId="urn:microsoft.com/office/officeart/2005/8/layout/hProcess6"/>
    <dgm:cxn modelId="{DCBC528D-25A0-481B-8097-F4D23ECDEBCF}" type="presParOf" srcId="{0B19C6FE-76B0-4AD4-9EEA-1B12BB0F1CD4}" destId="{A3825B0E-F4E7-42BE-A887-57607A26CC14}" srcOrd="6" destOrd="0" presId="urn:microsoft.com/office/officeart/2005/8/layout/hProcess6"/>
    <dgm:cxn modelId="{DC146A23-EE98-4BA5-ACA1-DB4B2DB71878}" type="presParOf" srcId="{A3825B0E-F4E7-42BE-A887-57607A26CC14}" destId="{E127AAFC-566B-4048-B0DF-539D48A73D51}" srcOrd="0" destOrd="0" presId="urn:microsoft.com/office/officeart/2005/8/layout/hProcess6"/>
    <dgm:cxn modelId="{D93EC50A-E836-4CFC-83E3-500131E6D533}" type="presParOf" srcId="{A3825B0E-F4E7-42BE-A887-57607A26CC14}" destId="{15622D1E-40F6-4628-8CE5-EDCE9366C33C}" srcOrd="1" destOrd="0" presId="urn:microsoft.com/office/officeart/2005/8/layout/hProcess6"/>
    <dgm:cxn modelId="{E62BB838-C569-4A40-A108-97082F89A3DD}" type="presParOf" srcId="{A3825B0E-F4E7-42BE-A887-57607A26CC14}" destId="{4FA89D74-317B-43D6-A4A5-4EC71E424757}" srcOrd="2" destOrd="0" presId="urn:microsoft.com/office/officeart/2005/8/layout/hProcess6"/>
    <dgm:cxn modelId="{867D8D89-938F-42A2-B8EE-387CF3AFDAF8}" type="presParOf" srcId="{A3825B0E-F4E7-42BE-A887-57607A26CC14}" destId="{E618150E-E18B-4E4F-AF2D-E60770713C9C}" srcOrd="3" destOrd="0" presId="urn:microsoft.com/office/officeart/2005/8/layout/hProcess6"/>
    <dgm:cxn modelId="{8F7C9906-04A8-4BD7-9F6B-DF3FC37ADBA5}" type="presParOf" srcId="{0B19C6FE-76B0-4AD4-9EEA-1B12BB0F1CD4}" destId="{0C5B55ED-458A-47B2-83BF-3EBD2BB73929}" srcOrd="7" destOrd="0" presId="urn:microsoft.com/office/officeart/2005/8/layout/hProcess6"/>
    <dgm:cxn modelId="{6036AF3D-78D8-4BBD-BDFF-C52F23E2DC64}" type="presParOf" srcId="{0B19C6FE-76B0-4AD4-9EEA-1B12BB0F1CD4}" destId="{8863CECB-BABE-4F71-848F-9E4757BEB367}" srcOrd="8" destOrd="0" presId="urn:microsoft.com/office/officeart/2005/8/layout/hProcess6"/>
    <dgm:cxn modelId="{8F51B34F-41A4-4DA2-B361-8CEE98C798C8}" type="presParOf" srcId="{8863CECB-BABE-4F71-848F-9E4757BEB367}" destId="{E9EE5FA4-07F8-42BF-BDAC-74461CE7FC4D}" srcOrd="0" destOrd="0" presId="urn:microsoft.com/office/officeart/2005/8/layout/hProcess6"/>
    <dgm:cxn modelId="{08A2C7C1-2DBD-4D24-893B-4BD6DD55B42D}" type="presParOf" srcId="{8863CECB-BABE-4F71-848F-9E4757BEB367}" destId="{70E4BFA8-9E9A-4505-A251-768908F62D43}" srcOrd="1" destOrd="0" presId="urn:microsoft.com/office/officeart/2005/8/layout/hProcess6"/>
    <dgm:cxn modelId="{2529DD56-521D-4C36-AFF4-6430330B3B57}" type="presParOf" srcId="{8863CECB-BABE-4F71-848F-9E4757BEB367}" destId="{C950409A-4560-4E4A-A042-99E3DC2100EE}" srcOrd="2" destOrd="0" presId="urn:microsoft.com/office/officeart/2005/8/layout/hProcess6"/>
    <dgm:cxn modelId="{88052393-6238-40C8-9E74-1CBAE72F30E6}" type="presParOf" srcId="{8863CECB-BABE-4F71-848F-9E4757BEB367}" destId="{4DD34F7B-17A9-456E-9B16-CE0FD4EB9681}" srcOrd="3" destOrd="0" presId="urn:microsoft.com/office/officeart/2005/8/layout/hProcess6"/>
    <dgm:cxn modelId="{50812303-E8F0-43B1-8AEF-1571318C25F2}" type="presParOf" srcId="{0B19C6FE-76B0-4AD4-9EEA-1B12BB0F1CD4}" destId="{6E83FDD6-DC7B-43C0-A174-E98568BAA292}" srcOrd="9" destOrd="0" presId="urn:microsoft.com/office/officeart/2005/8/layout/hProcess6"/>
    <dgm:cxn modelId="{1007A6EE-FF6E-41AE-B1DF-BE2B2D9509A9}" type="presParOf" srcId="{0B19C6FE-76B0-4AD4-9EEA-1B12BB0F1CD4}" destId="{90C91F14-DA42-4C6C-B80E-6EAB8594FA36}" srcOrd="10" destOrd="0" presId="urn:microsoft.com/office/officeart/2005/8/layout/hProcess6"/>
    <dgm:cxn modelId="{ACA1CE82-8E27-4A1D-AC27-E552E7650BCA}" type="presParOf" srcId="{90C91F14-DA42-4C6C-B80E-6EAB8594FA36}" destId="{BAF09069-229F-4B64-BFD9-F7B0FF258E99}" srcOrd="0" destOrd="0" presId="urn:microsoft.com/office/officeart/2005/8/layout/hProcess6"/>
    <dgm:cxn modelId="{31135DD5-42D3-4A8A-B208-80F711A5AC2E}" type="presParOf" srcId="{90C91F14-DA42-4C6C-B80E-6EAB8594FA36}" destId="{9F702BC9-67A1-499C-BD92-99ED4002A9A4}" srcOrd="1" destOrd="0" presId="urn:microsoft.com/office/officeart/2005/8/layout/hProcess6"/>
    <dgm:cxn modelId="{D817B47D-95B7-4545-9A66-CA0DB41403B7}" type="presParOf" srcId="{90C91F14-DA42-4C6C-B80E-6EAB8594FA36}" destId="{255DF5AB-C627-4DD1-A149-47E491A484EF}" srcOrd="2" destOrd="0" presId="urn:microsoft.com/office/officeart/2005/8/layout/hProcess6"/>
    <dgm:cxn modelId="{4C30105E-069E-44BF-B91F-7F12BC9C8B23}" type="presParOf" srcId="{90C91F14-DA42-4C6C-B80E-6EAB8594FA36}" destId="{82A3EA08-5E4A-4A87-A13B-25E47EFFC8D7}" srcOrd="3" destOrd="0" presId="urn:microsoft.com/office/officeart/2005/8/layout/hProcess6"/>
    <dgm:cxn modelId="{12C88CF5-5881-485B-A98F-FFA8A713FDCF}" type="presParOf" srcId="{0B19C6FE-76B0-4AD4-9EEA-1B12BB0F1CD4}" destId="{6A75B179-77F2-431D-B640-0D342DE5C0F5}" srcOrd="11" destOrd="0" presId="urn:microsoft.com/office/officeart/2005/8/layout/hProcess6"/>
    <dgm:cxn modelId="{B023F863-ACD0-4E14-96CF-F6B0E1BEE382}" type="presParOf" srcId="{0B19C6FE-76B0-4AD4-9EEA-1B12BB0F1CD4}" destId="{EEF4619A-6877-4B1E-88FB-89A44C598D9B}" srcOrd="12" destOrd="0" presId="urn:microsoft.com/office/officeart/2005/8/layout/hProcess6"/>
    <dgm:cxn modelId="{7CBACACC-2C46-45CF-8702-8AE73D813C4E}" type="presParOf" srcId="{EEF4619A-6877-4B1E-88FB-89A44C598D9B}" destId="{BEC3D996-E36E-48A7-A715-1801FEC590A1}" srcOrd="0" destOrd="0" presId="urn:microsoft.com/office/officeart/2005/8/layout/hProcess6"/>
    <dgm:cxn modelId="{2EEFD55A-1836-4095-8E2D-210984E198E3}" type="presParOf" srcId="{EEF4619A-6877-4B1E-88FB-89A44C598D9B}" destId="{05D0E8C3-B458-4295-83C4-298A3DA1501B}" srcOrd="1" destOrd="0" presId="urn:microsoft.com/office/officeart/2005/8/layout/hProcess6"/>
    <dgm:cxn modelId="{B11BF2DD-40E5-471E-BF03-5037ED8BB22D}" type="presParOf" srcId="{EEF4619A-6877-4B1E-88FB-89A44C598D9B}" destId="{013283A5-DDAD-4F88-BCFB-FB7E6F4EA774}" srcOrd="2" destOrd="0" presId="urn:microsoft.com/office/officeart/2005/8/layout/hProcess6"/>
    <dgm:cxn modelId="{2C39294A-DCDF-4214-AB22-87E3201B100C}" type="presParOf" srcId="{EEF4619A-6877-4B1E-88FB-89A44C598D9B}" destId="{6C227850-D8A8-433C-B35A-F5C927A80C16}" srcOrd="3" destOrd="0" presId="urn:microsoft.com/office/officeart/2005/8/layout/hProcess6"/>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1C2FE-FECB-479B-AC09-FD0E0E8ADB05}">
      <dsp:nvSpPr>
        <dsp:cNvPr id="0" name=""/>
        <dsp:cNvSpPr/>
      </dsp:nvSpPr>
      <dsp:spPr>
        <a:xfrm>
          <a:off x="279089" y="41899"/>
          <a:ext cx="1098392" cy="960133"/>
        </a:xfrm>
        <a:prstGeom prst="rightArrow">
          <a:avLst>
            <a:gd name="adj1" fmla="val 70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t>印刷</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检测</a:t>
          </a:r>
          <a:endParaRPr lang="zh-CN" altLang="en-US" sz="1100" kern="1200" dirty="0"/>
        </a:p>
      </dsp:txBody>
      <dsp:txXfrm>
        <a:off x="553687" y="185919"/>
        <a:ext cx="535466" cy="672093"/>
      </dsp:txXfrm>
    </dsp:sp>
    <dsp:sp modelId="{14D3F62F-E24C-45F7-B29C-2462B204C6D8}">
      <dsp:nvSpPr>
        <dsp:cNvPr id="0" name=""/>
        <dsp:cNvSpPr/>
      </dsp:nvSpPr>
      <dsp:spPr>
        <a:xfrm>
          <a:off x="4491" y="247367"/>
          <a:ext cx="549196" cy="54919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印制</a:t>
          </a:r>
          <a:endParaRPr lang="zh-CN" altLang="en-US" sz="1400" kern="1200" dirty="0"/>
        </a:p>
      </dsp:txBody>
      <dsp:txXfrm>
        <a:off x="84919" y="327795"/>
        <a:ext cx="388340" cy="388340"/>
      </dsp:txXfrm>
    </dsp:sp>
    <dsp:sp modelId="{CD4F357C-04D3-4005-A5BE-4E8D616ADA9C}">
      <dsp:nvSpPr>
        <dsp:cNvPr id="0" name=""/>
        <dsp:cNvSpPr/>
      </dsp:nvSpPr>
      <dsp:spPr>
        <a:xfrm>
          <a:off x="1720730" y="41899"/>
          <a:ext cx="1098392" cy="960133"/>
        </a:xfrm>
        <a:prstGeom prst="rightArrow">
          <a:avLst>
            <a:gd name="adj1" fmla="val 70000"/>
            <a:gd name="adj2" fmla="val 50000"/>
          </a:avLst>
        </a:prstGeom>
        <a:solidFill>
          <a:schemeClr val="accent3">
            <a:tint val="40000"/>
            <a:alpha val="90000"/>
            <a:hueOff val="338190"/>
            <a:satOff val="16667"/>
            <a:lumOff val="297"/>
            <a:alphaOff val="0"/>
          </a:schemeClr>
        </a:solidFill>
        <a:ln w="6350" cap="flat" cmpd="sng" algn="ctr">
          <a:solidFill>
            <a:schemeClr val="accent3">
              <a:tint val="40000"/>
              <a:alpha val="90000"/>
              <a:hueOff val="338190"/>
              <a:satOff val="16667"/>
              <a:lumOff val="29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t>定位</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切割</a:t>
          </a:r>
          <a:endParaRPr lang="zh-CN" altLang="en-US" sz="1100" kern="1200" dirty="0"/>
        </a:p>
      </dsp:txBody>
      <dsp:txXfrm>
        <a:off x="1995328" y="185919"/>
        <a:ext cx="535466" cy="672093"/>
      </dsp:txXfrm>
    </dsp:sp>
    <dsp:sp modelId="{8D93084B-35A3-4F1F-B201-43B9A865940E}">
      <dsp:nvSpPr>
        <dsp:cNvPr id="0" name=""/>
        <dsp:cNvSpPr/>
      </dsp:nvSpPr>
      <dsp:spPr>
        <a:xfrm>
          <a:off x="1446132" y="247367"/>
          <a:ext cx="549196" cy="549196"/>
        </a:xfrm>
        <a:prstGeom prst="ellipse">
          <a:avLst/>
        </a:prstGeom>
        <a:gradFill rotWithShape="0">
          <a:gsLst>
            <a:gs pos="0">
              <a:schemeClr val="accent3">
                <a:hueOff val="451767"/>
                <a:satOff val="16667"/>
                <a:lumOff val="-2451"/>
                <a:alphaOff val="0"/>
                <a:satMod val="103000"/>
                <a:lumMod val="102000"/>
                <a:tint val="94000"/>
              </a:schemeClr>
            </a:gs>
            <a:gs pos="50000">
              <a:schemeClr val="accent3">
                <a:hueOff val="451767"/>
                <a:satOff val="16667"/>
                <a:lumOff val="-2451"/>
                <a:alphaOff val="0"/>
                <a:satMod val="110000"/>
                <a:lumMod val="100000"/>
                <a:shade val="100000"/>
              </a:schemeClr>
            </a:gs>
            <a:gs pos="100000">
              <a:schemeClr val="accent3">
                <a:hueOff val="451767"/>
                <a:satOff val="16667"/>
                <a:lumOff val="-24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t>晶</a:t>
          </a:r>
          <a:r>
            <a:rPr lang="zh-CN" altLang="en-US" sz="1400" kern="1200" dirty="0" smtClean="0"/>
            <a:t>圆</a:t>
          </a:r>
          <a:endParaRPr lang="zh-CN" altLang="en-US" sz="1400" kern="1200" dirty="0"/>
        </a:p>
      </dsp:txBody>
      <dsp:txXfrm>
        <a:off x="1526560" y="327795"/>
        <a:ext cx="388340" cy="388340"/>
      </dsp:txXfrm>
    </dsp:sp>
    <dsp:sp modelId="{FBC7666C-3655-4A2C-A9E4-168DA9916703}">
      <dsp:nvSpPr>
        <dsp:cNvPr id="0" name=""/>
        <dsp:cNvSpPr/>
      </dsp:nvSpPr>
      <dsp:spPr>
        <a:xfrm>
          <a:off x="3055123" y="32086"/>
          <a:ext cx="1098392" cy="960133"/>
        </a:xfrm>
        <a:prstGeom prst="rightArrow">
          <a:avLst>
            <a:gd name="adj1" fmla="val 70000"/>
            <a:gd name="adj2" fmla="val 50000"/>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t>检测</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其他</a:t>
          </a:r>
          <a:endParaRPr lang="zh-CN" altLang="en-US" sz="1100" kern="1200" dirty="0"/>
        </a:p>
      </dsp:txBody>
      <dsp:txXfrm>
        <a:off x="3329722" y="176106"/>
        <a:ext cx="535466" cy="672093"/>
      </dsp:txXfrm>
    </dsp:sp>
    <dsp:sp modelId="{643F15B5-4BF5-4599-97C9-5B1F1080A60A}">
      <dsp:nvSpPr>
        <dsp:cNvPr id="0" name=""/>
        <dsp:cNvSpPr/>
      </dsp:nvSpPr>
      <dsp:spPr>
        <a:xfrm>
          <a:off x="2780525" y="237559"/>
          <a:ext cx="549196" cy="549196"/>
        </a:xfrm>
        <a:prstGeom prst="ellipse">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扩晶</a:t>
          </a:r>
          <a:endParaRPr lang="zh-CN" altLang="en-US" sz="1400" kern="1200" dirty="0"/>
        </a:p>
      </dsp:txBody>
      <dsp:txXfrm>
        <a:off x="2860953" y="317987"/>
        <a:ext cx="388340" cy="388340"/>
      </dsp:txXfrm>
    </dsp:sp>
    <dsp:sp modelId="{733ED8F6-C231-4954-B78C-61B072217EA4}">
      <dsp:nvSpPr>
        <dsp:cNvPr id="0" name=""/>
        <dsp:cNvSpPr/>
      </dsp:nvSpPr>
      <dsp:spPr>
        <a:xfrm>
          <a:off x="4393702" y="39450"/>
          <a:ext cx="1098392" cy="960133"/>
        </a:xfrm>
        <a:prstGeom prst="rightArrow">
          <a:avLst>
            <a:gd name="adj1" fmla="val 70000"/>
            <a:gd name="adj2" fmla="val 50000"/>
          </a:avLst>
        </a:prstGeom>
        <a:solidFill>
          <a:schemeClr val="accent3">
            <a:tint val="40000"/>
            <a:alpha val="90000"/>
            <a:hueOff val="1014570"/>
            <a:satOff val="50000"/>
            <a:lumOff val="890"/>
            <a:alphaOff val="0"/>
          </a:schemeClr>
        </a:solidFill>
        <a:ln w="6350" cap="flat" cmpd="sng" algn="ctr">
          <a:solidFill>
            <a:schemeClr val="accent3">
              <a:tint val="40000"/>
              <a:alpha val="90000"/>
              <a:hueOff val="1014570"/>
              <a:satOff val="50000"/>
              <a:lumOff val="8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t>定位</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贴装</a:t>
          </a:r>
          <a:endParaRPr lang="zh-CN" altLang="en-US" sz="1100" kern="1200" dirty="0"/>
        </a:p>
      </dsp:txBody>
      <dsp:txXfrm>
        <a:off x="4668300" y="183470"/>
        <a:ext cx="535466" cy="672093"/>
      </dsp:txXfrm>
    </dsp:sp>
    <dsp:sp modelId="{9EB72FAE-A3B0-4078-B1A5-FA62E4EE265A}">
      <dsp:nvSpPr>
        <dsp:cNvPr id="0" name=""/>
        <dsp:cNvSpPr/>
      </dsp:nvSpPr>
      <dsp:spPr>
        <a:xfrm>
          <a:off x="4119104" y="244918"/>
          <a:ext cx="549196" cy="549196"/>
        </a:xfrm>
        <a:prstGeom prst="ellipse">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固晶</a:t>
          </a:r>
          <a:endParaRPr lang="zh-CN" altLang="en-US" sz="1400" kern="1200" dirty="0"/>
        </a:p>
      </dsp:txBody>
      <dsp:txXfrm>
        <a:off x="4199532" y="325346"/>
        <a:ext cx="388340" cy="388340"/>
      </dsp:txXfrm>
    </dsp:sp>
    <dsp:sp modelId="{9C7DF20A-7526-4E39-8296-65821BB5DFB2}">
      <dsp:nvSpPr>
        <dsp:cNvPr id="0" name=""/>
        <dsp:cNvSpPr/>
      </dsp:nvSpPr>
      <dsp:spPr>
        <a:xfrm>
          <a:off x="5654097" y="20008"/>
          <a:ext cx="1517539" cy="960133"/>
        </a:xfrm>
        <a:prstGeom prst="rightArrow">
          <a:avLst>
            <a:gd name="adj1" fmla="val 70000"/>
            <a:gd name="adj2" fmla="val 50000"/>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US" altLang="zh-CN" sz="1000" kern="1200" dirty="0" smtClean="0"/>
            <a:t>DIE bonding</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封装</a:t>
          </a:r>
          <a:endParaRPr lang="zh-CN" altLang="en-US" sz="1000" kern="1200" dirty="0"/>
        </a:p>
      </dsp:txBody>
      <dsp:txXfrm>
        <a:off x="6033481" y="164028"/>
        <a:ext cx="802107" cy="672093"/>
      </dsp:txXfrm>
    </dsp:sp>
    <dsp:sp modelId="{083E20BD-785A-44EA-823A-7A69C8E37D47}">
      <dsp:nvSpPr>
        <dsp:cNvPr id="0" name=""/>
        <dsp:cNvSpPr/>
      </dsp:nvSpPr>
      <dsp:spPr>
        <a:xfrm>
          <a:off x="5487591" y="241095"/>
          <a:ext cx="549196" cy="549196"/>
        </a:xfrm>
        <a:prstGeom prst="ellipse">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封装</a:t>
          </a:r>
          <a:endParaRPr lang="zh-CN" altLang="en-US" sz="1400" kern="1200" dirty="0"/>
        </a:p>
      </dsp:txBody>
      <dsp:txXfrm>
        <a:off x="5568019" y="321523"/>
        <a:ext cx="388340" cy="388340"/>
      </dsp:txXfrm>
    </dsp:sp>
    <dsp:sp modelId="{868F8EF5-E7D1-4C61-8714-26B23C74198C}">
      <dsp:nvSpPr>
        <dsp:cNvPr id="0" name=""/>
        <dsp:cNvSpPr/>
      </dsp:nvSpPr>
      <dsp:spPr>
        <a:xfrm>
          <a:off x="7230521" y="20008"/>
          <a:ext cx="2009301" cy="960133"/>
        </a:xfrm>
        <a:prstGeom prst="rightArrow">
          <a:avLst>
            <a:gd name="adj1" fmla="val 70000"/>
            <a:gd name="adj2" fmla="val 50000"/>
          </a:avLst>
        </a:prstGeom>
        <a:solidFill>
          <a:schemeClr val="accent3">
            <a:tint val="40000"/>
            <a:alpha val="90000"/>
            <a:hueOff val="1690951"/>
            <a:satOff val="83333"/>
            <a:lumOff val="1483"/>
            <a:alphaOff val="0"/>
          </a:schemeClr>
        </a:solidFill>
        <a:ln w="6350" cap="flat" cmpd="sng" algn="ctr">
          <a:solidFill>
            <a:schemeClr val="accent3">
              <a:tint val="40000"/>
              <a:alpha val="90000"/>
              <a:hueOff val="1690951"/>
              <a:satOff val="83333"/>
              <a:lumOff val="148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t>外观</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字符识别</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管脚检测和测量</a:t>
          </a:r>
          <a:endParaRPr lang="zh-CN" altLang="en-US" sz="1000" kern="1200" dirty="0"/>
        </a:p>
      </dsp:txBody>
      <dsp:txXfrm>
        <a:off x="7732846" y="164028"/>
        <a:ext cx="1170928" cy="672093"/>
      </dsp:txXfrm>
    </dsp:sp>
    <dsp:sp modelId="{D576596B-33FD-4BF3-BB86-A86850D3314D}">
      <dsp:nvSpPr>
        <dsp:cNvPr id="0" name=""/>
        <dsp:cNvSpPr/>
      </dsp:nvSpPr>
      <dsp:spPr>
        <a:xfrm>
          <a:off x="7136779" y="225559"/>
          <a:ext cx="549196" cy="549196"/>
        </a:xfrm>
        <a:prstGeom prst="ellipse">
          <a:avLst/>
        </a:prstGeom>
        <a:gradFill rotWithShape="0">
          <a:gsLst>
            <a:gs pos="0">
              <a:schemeClr val="accent3">
                <a:hueOff val="2258833"/>
                <a:satOff val="83333"/>
                <a:lumOff val="-12255"/>
                <a:alphaOff val="0"/>
                <a:satMod val="103000"/>
                <a:lumMod val="102000"/>
                <a:tint val="94000"/>
              </a:schemeClr>
            </a:gs>
            <a:gs pos="50000">
              <a:schemeClr val="accent3">
                <a:hueOff val="2258833"/>
                <a:satOff val="83333"/>
                <a:lumOff val="-12255"/>
                <a:alphaOff val="0"/>
                <a:satMod val="110000"/>
                <a:lumMod val="100000"/>
                <a:shade val="100000"/>
              </a:schemeClr>
            </a:gs>
            <a:gs pos="100000">
              <a:schemeClr val="accent3">
                <a:hueOff val="2258833"/>
                <a:satOff val="83333"/>
                <a:lumOff val="-1225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检测</a:t>
          </a:r>
          <a:endParaRPr lang="zh-CN" altLang="en-US" sz="1400" kern="1200" dirty="0"/>
        </a:p>
      </dsp:txBody>
      <dsp:txXfrm>
        <a:off x="7217207" y="305987"/>
        <a:ext cx="388340" cy="388340"/>
      </dsp:txXfrm>
    </dsp:sp>
    <dsp:sp modelId="{2CB1E4CF-0EE6-49F4-8968-EEF53F26F7E7}">
      <dsp:nvSpPr>
        <dsp:cNvPr id="0" name=""/>
        <dsp:cNvSpPr/>
      </dsp:nvSpPr>
      <dsp:spPr>
        <a:xfrm>
          <a:off x="9514113" y="20008"/>
          <a:ext cx="1098392" cy="960133"/>
        </a:xfrm>
        <a:prstGeom prst="rightArrow">
          <a:avLst>
            <a:gd name="adj1" fmla="val 70000"/>
            <a:gd name="adj2" fmla="val 5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t>料带</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其它</a:t>
          </a:r>
          <a:endParaRPr lang="zh-CN" altLang="en-US" sz="1000" kern="1200" dirty="0"/>
        </a:p>
      </dsp:txBody>
      <dsp:txXfrm>
        <a:off x="9788711" y="164028"/>
        <a:ext cx="535466" cy="672093"/>
      </dsp:txXfrm>
    </dsp:sp>
    <dsp:sp modelId="{4820B00D-D3F8-4FD2-AB31-F27344CBB017}">
      <dsp:nvSpPr>
        <dsp:cNvPr id="0" name=""/>
        <dsp:cNvSpPr/>
      </dsp:nvSpPr>
      <dsp:spPr>
        <a:xfrm>
          <a:off x="9210138" y="231336"/>
          <a:ext cx="549196" cy="549196"/>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包装</a:t>
          </a:r>
          <a:endParaRPr lang="zh-CN" altLang="en-US" sz="1400" kern="1200" dirty="0"/>
        </a:p>
      </dsp:txBody>
      <dsp:txXfrm>
        <a:off x="9290566" y="311764"/>
        <a:ext cx="388340" cy="38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639E7-9E83-4EAF-BE86-405D9A44471A}">
      <dsp:nvSpPr>
        <dsp:cNvPr id="0" name=""/>
        <dsp:cNvSpPr/>
      </dsp:nvSpPr>
      <dsp:spPr>
        <a:xfrm>
          <a:off x="508851" y="899886"/>
          <a:ext cx="3389704" cy="3389704"/>
        </a:xfrm>
        <a:prstGeom prst="blockArc">
          <a:avLst>
            <a:gd name="adj1" fmla="val 10800000"/>
            <a:gd name="adj2" fmla="val 16200000"/>
            <a:gd name="adj3" fmla="val 4640"/>
          </a:avLst>
        </a:prstGeom>
        <a:solidFill>
          <a:schemeClr val="accent4">
            <a:hueOff val="10395692"/>
            <a:satOff val="-47968"/>
            <a:lumOff val="1765"/>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772B9A1-3F1E-4E9B-BF34-A5FB2D072A11}">
      <dsp:nvSpPr>
        <dsp:cNvPr id="0" name=""/>
        <dsp:cNvSpPr/>
      </dsp:nvSpPr>
      <dsp:spPr>
        <a:xfrm>
          <a:off x="508851" y="899886"/>
          <a:ext cx="3389704" cy="3389704"/>
        </a:xfrm>
        <a:prstGeom prst="blockArc">
          <a:avLst>
            <a:gd name="adj1" fmla="val 5400000"/>
            <a:gd name="adj2" fmla="val 10800000"/>
            <a:gd name="adj3" fmla="val 4640"/>
          </a:avLst>
        </a:prstGeom>
        <a:solidFill>
          <a:schemeClr val="accent4">
            <a:hueOff val="6930461"/>
            <a:satOff val="-31979"/>
            <a:lumOff val="1177"/>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84F0813-B889-4DC1-A761-4BAE96B66DC6}">
      <dsp:nvSpPr>
        <dsp:cNvPr id="0" name=""/>
        <dsp:cNvSpPr/>
      </dsp:nvSpPr>
      <dsp:spPr>
        <a:xfrm>
          <a:off x="508851" y="899886"/>
          <a:ext cx="3389704" cy="3389704"/>
        </a:xfrm>
        <a:prstGeom prst="blockArc">
          <a:avLst>
            <a:gd name="adj1" fmla="val 0"/>
            <a:gd name="adj2" fmla="val 5400000"/>
            <a:gd name="adj3" fmla="val 4640"/>
          </a:avLst>
        </a:prstGeom>
        <a:solidFill>
          <a:schemeClr val="accent4">
            <a:hueOff val="3465231"/>
            <a:satOff val="-15989"/>
            <a:lumOff val="588"/>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F8537F73-A4D9-47E9-B8F6-6B5AE4E1C0CF}">
      <dsp:nvSpPr>
        <dsp:cNvPr id="0" name=""/>
        <dsp:cNvSpPr/>
      </dsp:nvSpPr>
      <dsp:spPr>
        <a:xfrm>
          <a:off x="508851" y="899886"/>
          <a:ext cx="3389704" cy="3389704"/>
        </a:xfrm>
        <a:prstGeom prst="blockArc">
          <a:avLst>
            <a:gd name="adj1" fmla="val 16200000"/>
            <a:gd name="adj2" fmla="val 0"/>
            <a:gd name="adj3" fmla="val 4640"/>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50760683-BA49-45C5-BF86-795EE126B1C0}">
      <dsp:nvSpPr>
        <dsp:cNvPr id="0" name=""/>
        <dsp:cNvSpPr/>
      </dsp:nvSpPr>
      <dsp:spPr>
        <a:xfrm>
          <a:off x="1423583" y="1814619"/>
          <a:ext cx="1560239" cy="1560239"/>
        </a:xfrm>
        <a:prstGeom prst="ellipse">
          <a:avLst/>
        </a:prstGeom>
        <a:solidFill>
          <a:schemeClr val="accent3">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3180" tIns="43180" rIns="43180" bIns="43180" numCol="1" spcCol="1270" anchor="ctr" anchorCtr="0">
          <a:noAutofit/>
          <a:sp3d extrusionH="28000" prstMaterial="matte"/>
        </a:bodyPr>
        <a:lstStyle/>
        <a:p>
          <a:pPr lvl="0" algn="ctr" defTabSz="1511300">
            <a:lnSpc>
              <a:spcPct val="90000"/>
            </a:lnSpc>
            <a:spcBef>
              <a:spcPct val="0"/>
            </a:spcBef>
            <a:spcAft>
              <a:spcPct val="35000"/>
            </a:spcAft>
          </a:pPr>
          <a:r>
            <a:rPr lang="zh-CN" altLang="en-US" sz="3400" kern="1200" dirty="0" smtClean="0">
              <a:solidFill>
                <a:schemeClr val="tx1"/>
              </a:solidFill>
            </a:rPr>
            <a:t>电子产品</a:t>
          </a:r>
          <a:endParaRPr lang="zh-CN" altLang="en-US" sz="3400" kern="1200" dirty="0">
            <a:solidFill>
              <a:schemeClr val="tx1"/>
            </a:solidFill>
          </a:endParaRPr>
        </a:p>
      </dsp:txBody>
      <dsp:txXfrm>
        <a:off x="1652075" y="2043111"/>
        <a:ext cx="1103255" cy="1103255"/>
      </dsp:txXfrm>
    </dsp:sp>
    <dsp:sp modelId="{4EA00C6B-3AC9-4ADA-AEA7-BFA452737D20}">
      <dsp:nvSpPr>
        <dsp:cNvPr id="0" name=""/>
        <dsp:cNvSpPr/>
      </dsp:nvSpPr>
      <dsp:spPr>
        <a:xfrm>
          <a:off x="1657619" y="393121"/>
          <a:ext cx="1092167" cy="1092167"/>
        </a:xfrm>
        <a:prstGeom prst="ellipse">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lvl="0" algn="ctr" defTabSz="1022350">
            <a:lnSpc>
              <a:spcPct val="90000"/>
            </a:lnSpc>
            <a:spcBef>
              <a:spcPct val="0"/>
            </a:spcBef>
            <a:spcAft>
              <a:spcPct val="35000"/>
            </a:spcAft>
          </a:pPr>
          <a:r>
            <a:rPr lang="en-US" altLang="zh-CN" sz="2300" kern="1200" dirty="0" smtClean="0">
              <a:solidFill>
                <a:schemeClr val="tx1"/>
              </a:solidFill>
            </a:rPr>
            <a:t>IC</a:t>
          </a:r>
          <a:endParaRPr lang="zh-CN" altLang="en-US" sz="2300" kern="1200" dirty="0">
            <a:solidFill>
              <a:schemeClr val="tx1"/>
            </a:solidFill>
          </a:endParaRPr>
        </a:p>
      </dsp:txBody>
      <dsp:txXfrm>
        <a:off x="1817563" y="553065"/>
        <a:ext cx="772279" cy="772279"/>
      </dsp:txXfrm>
    </dsp:sp>
    <dsp:sp modelId="{8A70DE28-0087-4610-8283-4423EEE5D565}">
      <dsp:nvSpPr>
        <dsp:cNvPr id="0" name=""/>
        <dsp:cNvSpPr/>
      </dsp:nvSpPr>
      <dsp:spPr>
        <a:xfrm>
          <a:off x="3313153" y="2048655"/>
          <a:ext cx="1092167" cy="1092167"/>
        </a:xfrm>
        <a:prstGeom prst="ellipse">
          <a:avLst/>
        </a:prstGeom>
        <a:solidFill>
          <a:schemeClr val="accent4">
            <a:hueOff val="3465231"/>
            <a:satOff val="-15989"/>
            <a:lumOff val="58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lvl="0" algn="ctr" defTabSz="1022350">
            <a:lnSpc>
              <a:spcPct val="90000"/>
            </a:lnSpc>
            <a:spcBef>
              <a:spcPct val="0"/>
            </a:spcBef>
            <a:spcAft>
              <a:spcPct val="35000"/>
            </a:spcAft>
          </a:pPr>
          <a:r>
            <a:rPr lang="en-US" altLang="zh-CN" sz="2300" kern="1200" dirty="0" smtClean="0">
              <a:solidFill>
                <a:schemeClr val="tx1"/>
              </a:solidFill>
            </a:rPr>
            <a:t>PCB</a:t>
          </a:r>
          <a:endParaRPr lang="zh-CN" altLang="en-US" sz="2300" kern="1200" dirty="0">
            <a:solidFill>
              <a:schemeClr val="tx1"/>
            </a:solidFill>
          </a:endParaRPr>
        </a:p>
      </dsp:txBody>
      <dsp:txXfrm>
        <a:off x="3473097" y="2208599"/>
        <a:ext cx="772279" cy="772279"/>
      </dsp:txXfrm>
    </dsp:sp>
    <dsp:sp modelId="{D2BDE635-F413-43D6-BCAA-559969801B2B}">
      <dsp:nvSpPr>
        <dsp:cNvPr id="0" name=""/>
        <dsp:cNvSpPr/>
      </dsp:nvSpPr>
      <dsp:spPr>
        <a:xfrm>
          <a:off x="1657619" y="3704189"/>
          <a:ext cx="1092167" cy="1092167"/>
        </a:xfrm>
        <a:prstGeom prst="ellipse">
          <a:avLst/>
        </a:prstGeom>
        <a:solidFill>
          <a:schemeClr val="accent4">
            <a:hueOff val="6930461"/>
            <a:satOff val="-31979"/>
            <a:lumOff val="117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lvl="0" algn="ctr" defTabSz="1022350">
            <a:lnSpc>
              <a:spcPct val="90000"/>
            </a:lnSpc>
            <a:spcBef>
              <a:spcPct val="0"/>
            </a:spcBef>
            <a:spcAft>
              <a:spcPct val="35000"/>
            </a:spcAft>
          </a:pPr>
          <a:r>
            <a:rPr lang="zh-CN" altLang="en-US" sz="2300" kern="1200" dirty="0" smtClean="0">
              <a:solidFill>
                <a:schemeClr val="tx1"/>
              </a:solidFill>
            </a:rPr>
            <a:t>外围配件</a:t>
          </a:r>
          <a:endParaRPr lang="zh-CN" altLang="en-US" sz="2300" kern="1200" dirty="0">
            <a:solidFill>
              <a:schemeClr val="tx1"/>
            </a:solidFill>
          </a:endParaRPr>
        </a:p>
      </dsp:txBody>
      <dsp:txXfrm>
        <a:off x="1817563" y="3864133"/>
        <a:ext cx="772279" cy="772279"/>
      </dsp:txXfrm>
    </dsp:sp>
    <dsp:sp modelId="{AB5E2AC1-62F8-4AC6-AAF4-BC0C03A8C82C}">
      <dsp:nvSpPr>
        <dsp:cNvPr id="0" name=""/>
        <dsp:cNvSpPr/>
      </dsp:nvSpPr>
      <dsp:spPr>
        <a:xfrm>
          <a:off x="2085" y="2048655"/>
          <a:ext cx="1092167" cy="1092167"/>
        </a:xfrm>
        <a:prstGeom prst="ellipse">
          <a:avLst/>
        </a:prstGeom>
        <a:solidFill>
          <a:schemeClr val="accent4">
            <a:hueOff val="10395692"/>
            <a:satOff val="-47968"/>
            <a:lumOff val="176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lvl="0" algn="ctr" defTabSz="1022350">
            <a:lnSpc>
              <a:spcPct val="90000"/>
            </a:lnSpc>
            <a:spcBef>
              <a:spcPct val="0"/>
            </a:spcBef>
            <a:spcAft>
              <a:spcPct val="35000"/>
            </a:spcAft>
          </a:pPr>
          <a:r>
            <a:rPr lang="zh-CN" altLang="en-US" sz="2300" kern="1200" dirty="0" smtClean="0">
              <a:solidFill>
                <a:schemeClr val="tx1"/>
              </a:solidFill>
            </a:rPr>
            <a:t>外壳</a:t>
          </a:r>
          <a:endParaRPr lang="zh-CN" altLang="en-US" sz="2300" kern="1200" dirty="0">
            <a:solidFill>
              <a:schemeClr val="tx1"/>
            </a:solidFill>
          </a:endParaRPr>
        </a:p>
      </dsp:txBody>
      <dsp:txXfrm>
        <a:off x="162029" y="2208599"/>
        <a:ext cx="772279" cy="772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1C2FE-FECB-479B-AC09-FD0E0E8ADB05}">
      <dsp:nvSpPr>
        <dsp:cNvPr id="0" name=""/>
        <dsp:cNvSpPr/>
      </dsp:nvSpPr>
      <dsp:spPr>
        <a:xfrm>
          <a:off x="274748" y="72751"/>
          <a:ext cx="1090201" cy="952973"/>
        </a:xfrm>
        <a:prstGeom prst="rightArrow">
          <a:avLst>
            <a:gd name="adj1" fmla="val 70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t>塑料</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金属</a:t>
          </a:r>
          <a:endParaRPr lang="zh-CN" altLang="en-US" sz="1100" kern="1200" dirty="0"/>
        </a:p>
      </dsp:txBody>
      <dsp:txXfrm>
        <a:off x="547298" y="215697"/>
        <a:ext cx="531473" cy="667081"/>
      </dsp:txXfrm>
    </dsp:sp>
    <dsp:sp modelId="{14D3F62F-E24C-45F7-B29C-2462B204C6D8}">
      <dsp:nvSpPr>
        <dsp:cNvPr id="0" name=""/>
        <dsp:cNvSpPr/>
      </dsp:nvSpPr>
      <dsp:spPr>
        <a:xfrm>
          <a:off x="2197" y="276687"/>
          <a:ext cx="545100" cy="545100"/>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原料</a:t>
          </a:r>
          <a:endParaRPr lang="zh-CN" altLang="en-US" sz="1200" kern="1200" dirty="0"/>
        </a:p>
      </dsp:txBody>
      <dsp:txXfrm>
        <a:off x="82025" y="356515"/>
        <a:ext cx="385444" cy="385444"/>
      </dsp:txXfrm>
    </dsp:sp>
    <dsp:sp modelId="{CD4F357C-04D3-4005-A5BE-4E8D616ADA9C}">
      <dsp:nvSpPr>
        <dsp:cNvPr id="0" name=""/>
        <dsp:cNvSpPr/>
      </dsp:nvSpPr>
      <dsp:spPr>
        <a:xfrm>
          <a:off x="1586445" y="77611"/>
          <a:ext cx="1090201" cy="952973"/>
        </a:xfrm>
        <a:prstGeom prst="rightArrow">
          <a:avLst>
            <a:gd name="adj1" fmla="val 70000"/>
            <a:gd name="adj2" fmla="val 50000"/>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t>印刷</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腐蚀</a:t>
          </a:r>
          <a:endParaRPr lang="zh-CN" altLang="en-US" sz="1100" kern="1200" dirty="0"/>
        </a:p>
      </dsp:txBody>
      <dsp:txXfrm>
        <a:off x="1858995" y="220557"/>
        <a:ext cx="531473" cy="667081"/>
      </dsp:txXfrm>
    </dsp:sp>
    <dsp:sp modelId="{8D93084B-35A3-4F1F-B201-43B9A865940E}">
      <dsp:nvSpPr>
        <dsp:cNvPr id="0" name=""/>
        <dsp:cNvSpPr/>
      </dsp:nvSpPr>
      <dsp:spPr>
        <a:xfrm>
          <a:off x="1313895" y="281549"/>
          <a:ext cx="545100" cy="545100"/>
        </a:xfrm>
        <a:prstGeom prst="ellips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制版</a:t>
          </a:r>
          <a:endParaRPr lang="zh-CN" altLang="en-US" sz="1200" kern="1200" dirty="0"/>
        </a:p>
      </dsp:txBody>
      <dsp:txXfrm>
        <a:off x="1393723" y="361377"/>
        <a:ext cx="385444" cy="385444"/>
      </dsp:txXfrm>
    </dsp:sp>
    <dsp:sp modelId="{FBC7666C-3655-4A2C-A9E4-168DA9916703}">
      <dsp:nvSpPr>
        <dsp:cNvPr id="0" name=""/>
        <dsp:cNvSpPr/>
      </dsp:nvSpPr>
      <dsp:spPr>
        <a:xfrm>
          <a:off x="2771581" y="77611"/>
          <a:ext cx="1736745" cy="952973"/>
        </a:xfrm>
        <a:prstGeom prst="rightArrow">
          <a:avLst>
            <a:gd name="adj1" fmla="val 70000"/>
            <a:gd name="adj2" fmla="val 50000"/>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t>裸板</a:t>
          </a:r>
          <a:r>
            <a:rPr lang="en-US" altLang="zh-CN" sz="1000" kern="1200" dirty="0" smtClean="0"/>
            <a:t>AOI</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丝印检测</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检测其他</a:t>
          </a:r>
          <a:endParaRPr lang="zh-CN" altLang="en-US" sz="1000" kern="1200" dirty="0"/>
        </a:p>
      </dsp:txBody>
      <dsp:txXfrm>
        <a:off x="3205767" y="220557"/>
        <a:ext cx="969017" cy="667081"/>
      </dsp:txXfrm>
    </dsp:sp>
    <dsp:sp modelId="{643F15B5-4BF5-4599-97C9-5B1F1080A60A}">
      <dsp:nvSpPr>
        <dsp:cNvPr id="0" name=""/>
        <dsp:cNvSpPr/>
      </dsp:nvSpPr>
      <dsp:spPr>
        <a:xfrm>
          <a:off x="2591185" y="281549"/>
          <a:ext cx="545100" cy="545100"/>
        </a:xfrm>
        <a:prstGeom prst="ellips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检测</a:t>
          </a:r>
          <a:endParaRPr lang="zh-CN" altLang="en-US" sz="1200" kern="1200" dirty="0"/>
        </a:p>
      </dsp:txBody>
      <dsp:txXfrm>
        <a:off x="2671013" y="361377"/>
        <a:ext cx="385444" cy="385444"/>
      </dsp:txXfrm>
    </dsp:sp>
    <dsp:sp modelId="{AEA255C3-9DEF-4FD9-9373-A215CF326B80}">
      <dsp:nvSpPr>
        <dsp:cNvPr id="0" name=""/>
        <dsp:cNvSpPr/>
      </dsp:nvSpPr>
      <dsp:spPr>
        <a:xfrm>
          <a:off x="4577499" y="73456"/>
          <a:ext cx="1671932" cy="952973"/>
        </a:xfrm>
        <a:prstGeom prst="rightArrow">
          <a:avLst>
            <a:gd name="adj1" fmla="val 70000"/>
            <a:gd name="adj2" fmla="val 50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t>定位、测量</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缺陷检测</a:t>
          </a:r>
          <a:endParaRPr lang="zh-CN" altLang="en-US" sz="1000" kern="1200" dirty="0"/>
        </a:p>
        <a:p>
          <a:pPr marL="57150" lvl="1" indent="-57150" algn="l" defTabSz="444500">
            <a:lnSpc>
              <a:spcPct val="90000"/>
            </a:lnSpc>
            <a:spcBef>
              <a:spcPct val="0"/>
            </a:spcBef>
            <a:spcAft>
              <a:spcPct val="15000"/>
            </a:spcAft>
            <a:buChar char="••"/>
          </a:pPr>
          <a:r>
            <a:rPr lang="en-US" altLang="zh-CN" sz="1000" kern="1200" dirty="0" smtClean="0"/>
            <a:t>……</a:t>
          </a:r>
          <a:endParaRPr lang="zh-CN" altLang="en-US" sz="1000" kern="1200" dirty="0"/>
        </a:p>
      </dsp:txBody>
      <dsp:txXfrm>
        <a:off x="4995482" y="216402"/>
        <a:ext cx="920408" cy="667081"/>
      </dsp:txXfrm>
    </dsp:sp>
    <dsp:sp modelId="{46B5F5C7-232F-439A-A9AA-EFB9FFD3BAB9}">
      <dsp:nvSpPr>
        <dsp:cNvPr id="0" name=""/>
        <dsp:cNvSpPr/>
      </dsp:nvSpPr>
      <dsp:spPr>
        <a:xfrm>
          <a:off x="4372154" y="277396"/>
          <a:ext cx="545100" cy="545100"/>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t>FPC</a:t>
          </a:r>
          <a:r>
            <a:rPr lang="zh-CN" altLang="en-US" sz="1200" kern="1200" dirty="0" smtClean="0"/>
            <a:t>类</a:t>
          </a:r>
          <a:endParaRPr lang="zh-CN" altLang="en-US" sz="1200" kern="1200" dirty="0"/>
        </a:p>
      </dsp:txBody>
      <dsp:txXfrm>
        <a:off x="4451982" y="357224"/>
        <a:ext cx="385444" cy="3854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BC882-3741-4E42-8558-098F822CB66A}">
      <dsp:nvSpPr>
        <dsp:cNvPr id="0" name=""/>
        <dsp:cNvSpPr/>
      </dsp:nvSpPr>
      <dsp:spPr>
        <a:xfrm>
          <a:off x="555109" y="0"/>
          <a:ext cx="1119508" cy="978591"/>
        </a:xfrm>
        <a:prstGeom prst="rightArrow">
          <a:avLst>
            <a:gd name="adj1" fmla="val 70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对位</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刷锡</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smtClean="0"/>
            <a:t>SPI</a:t>
          </a:r>
          <a:endParaRPr lang="zh-CN" altLang="en-US" sz="1200" kern="1200" dirty="0"/>
        </a:p>
      </dsp:txBody>
      <dsp:txXfrm>
        <a:off x="834986" y="146789"/>
        <a:ext cx="545760" cy="685013"/>
      </dsp:txXfrm>
    </dsp:sp>
    <dsp:sp modelId="{54C0C153-6F75-41A1-90DE-98BCD1F737DB}">
      <dsp:nvSpPr>
        <dsp:cNvPr id="0" name=""/>
        <dsp:cNvSpPr/>
      </dsp:nvSpPr>
      <dsp:spPr>
        <a:xfrm>
          <a:off x="275232" y="209418"/>
          <a:ext cx="559754" cy="55975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焊锡</a:t>
          </a:r>
          <a:endParaRPr lang="zh-CN" altLang="en-US" sz="1400" kern="1200" dirty="0"/>
        </a:p>
      </dsp:txBody>
      <dsp:txXfrm>
        <a:off x="357206" y="291392"/>
        <a:ext cx="395806" cy="395806"/>
      </dsp:txXfrm>
    </dsp:sp>
    <dsp:sp modelId="{7131C2FE-FECB-479B-AC09-FD0E0E8ADB05}">
      <dsp:nvSpPr>
        <dsp:cNvPr id="0" name=""/>
        <dsp:cNvSpPr/>
      </dsp:nvSpPr>
      <dsp:spPr>
        <a:xfrm>
          <a:off x="1885923" y="0"/>
          <a:ext cx="1119508" cy="978591"/>
        </a:xfrm>
        <a:prstGeom prst="rightArrow">
          <a:avLst>
            <a:gd name="adj1" fmla="val 70000"/>
            <a:gd name="adj2" fmla="val 50000"/>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定位</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贴装</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点胶</a:t>
          </a:r>
          <a:endParaRPr lang="zh-CN" altLang="en-US" sz="1200" kern="1200" dirty="0"/>
        </a:p>
      </dsp:txBody>
      <dsp:txXfrm>
        <a:off x="2165800" y="146789"/>
        <a:ext cx="545760" cy="685013"/>
      </dsp:txXfrm>
    </dsp:sp>
    <dsp:sp modelId="{14D3F62F-E24C-45F7-B29C-2462B204C6D8}">
      <dsp:nvSpPr>
        <dsp:cNvPr id="0" name=""/>
        <dsp:cNvSpPr/>
      </dsp:nvSpPr>
      <dsp:spPr>
        <a:xfrm>
          <a:off x="1606046" y="206457"/>
          <a:ext cx="559754" cy="559754"/>
        </a:xfrm>
        <a:prstGeom prst="ellipse">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PCB</a:t>
          </a:r>
          <a:endParaRPr lang="zh-CN" altLang="en-US" sz="1400" kern="1200" dirty="0"/>
        </a:p>
      </dsp:txBody>
      <dsp:txXfrm>
        <a:off x="1688020" y="288431"/>
        <a:ext cx="395806" cy="395806"/>
      </dsp:txXfrm>
    </dsp:sp>
    <dsp:sp modelId="{CD4F357C-04D3-4005-A5BE-4E8D616ADA9C}">
      <dsp:nvSpPr>
        <dsp:cNvPr id="0" name=""/>
        <dsp:cNvSpPr/>
      </dsp:nvSpPr>
      <dsp:spPr>
        <a:xfrm>
          <a:off x="3209533" y="0"/>
          <a:ext cx="1293020" cy="978591"/>
        </a:xfrm>
        <a:prstGeom prst="rightArrow">
          <a:avLst>
            <a:gd name="adj1" fmla="val 70000"/>
            <a:gd name="adj2" fmla="val 50000"/>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检测</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回流焊</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波峰焊</a:t>
          </a:r>
          <a:endParaRPr lang="zh-CN" altLang="en-US" sz="1200" kern="1200" dirty="0"/>
        </a:p>
      </dsp:txBody>
      <dsp:txXfrm>
        <a:off x="3532788" y="146789"/>
        <a:ext cx="630347" cy="685013"/>
      </dsp:txXfrm>
    </dsp:sp>
    <dsp:sp modelId="{8D93084B-35A3-4F1F-B201-43B9A865940E}">
      <dsp:nvSpPr>
        <dsp:cNvPr id="0" name=""/>
        <dsp:cNvSpPr/>
      </dsp:nvSpPr>
      <dsp:spPr>
        <a:xfrm>
          <a:off x="2962497" y="225864"/>
          <a:ext cx="559754" cy="559754"/>
        </a:xfrm>
        <a:prstGeom prst="ellipse">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焊接</a:t>
          </a:r>
          <a:endParaRPr lang="zh-CN" altLang="en-US" sz="1400" kern="1200" dirty="0"/>
        </a:p>
      </dsp:txBody>
      <dsp:txXfrm>
        <a:off x="3044471" y="307838"/>
        <a:ext cx="395806" cy="395806"/>
      </dsp:txXfrm>
    </dsp:sp>
    <dsp:sp modelId="{FBC7666C-3655-4A2C-A9E4-168DA9916703}">
      <dsp:nvSpPr>
        <dsp:cNvPr id="0" name=""/>
        <dsp:cNvSpPr/>
      </dsp:nvSpPr>
      <dsp:spPr>
        <a:xfrm>
          <a:off x="4762558" y="0"/>
          <a:ext cx="1119508" cy="978591"/>
        </a:xfrm>
        <a:prstGeom prst="rightArrow">
          <a:avLst>
            <a:gd name="adj1" fmla="val 70000"/>
            <a:gd name="adj2" fmla="val 5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AOI</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元件</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整体</a:t>
          </a:r>
          <a:endParaRPr lang="zh-CN" altLang="en-US" sz="1200" kern="1200" dirty="0"/>
        </a:p>
      </dsp:txBody>
      <dsp:txXfrm>
        <a:off x="5042435" y="146789"/>
        <a:ext cx="545760" cy="685013"/>
      </dsp:txXfrm>
    </dsp:sp>
    <dsp:sp modelId="{643F15B5-4BF5-4599-97C9-5B1F1080A60A}">
      <dsp:nvSpPr>
        <dsp:cNvPr id="0" name=""/>
        <dsp:cNvSpPr/>
      </dsp:nvSpPr>
      <dsp:spPr>
        <a:xfrm>
          <a:off x="4448435" y="217394"/>
          <a:ext cx="559754" cy="559754"/>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检测</a:t>
          </a:r>
          <a:endParaRPr lang="zh-CN" altLang="en-US" sz="1400" kern="1200" dirty="0"/>
        </a:p>
      </dsp:txBody>
      <dsp:txXfrm>
        <a:off x="4530409" y="299368"/>
        <a:ext cx="395806" cy="3958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1C2FE-FECB-479B-AC09-FD0E0E8ADB05}">
      <dsp:nvSpPr>
        <dsp:cNvPr id="0" name=""/>
        <dsp:cNvSpPr/>
      </dsp:nvSpPr>
      <dsp:spPr>
        <a:xfrm>
          <a:off x="161410" y="93962"/>
          <a:ext cx="1177533" cy="870918"/>
        </a:xfrm>
        <a:prstGeom prst="rightArrow">
          <a:avLst>
            <a:gd name="adj1" fmla="val 70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缺陷检测</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安装定位</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悬挂件</a:t>
          </a:r>
          <a:endParaRPr lang="zh-CN" altLang="en-US" sz="700" kern="1200" dirty="0"/>
        </a:p>
      </dsp:txBody>
      <dsp:txXfrm>
        <a:off x="455793" y="224600"/>
        <a:ext cx="578328" cy="609642"/>
      </dsp:txXfrm>
    </dsp:sp>
    <dsp:sp modelId="{14D3F62F-E24C-45F7-B29C-2462B204C6D8}">
      <dsp:nvSpPr>
        <dsp:cNvPr id="0" name=""/>
        <dsp:cNvSpPr/>
      </dsp:nvSpPr>
      <dsp:spPr>
        <a:xfrm>
          <a:off x="0" y="273514"/>
          <a:ext cx="498165" cy="49816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外壳</a:t>
          </a:r>
          <a:endParaRPr lang="zh-CN" altLang="en-US" sz="1300" kern="1200" dirty="0"/>
        </a:p>
      </dsp:txBody>
      <dsp:txXfrm>
        <a:off x="72955" y="346469"/>
        <a:ext cx="352255" cy="352255"/>
      </dsp:txXfrm>
    </dsp:sp>
    <dsp:sp modelId="{CD4F357C-04D3-4005-A5BE-4E8D616ADA9C}">
      <dsp:nvSpPr>
        <dsp:cNvPr id="0" name=""/>
        <dsp:cNvSpPr/>
      </dsp:nvSpPr>
      <dsp:spPr>
        <a:xfrm>
          <a:off x="1549328" y="40932"/>
          <a:ext cx="996330" cy="870918"/>
        </a:xfrm>
        <a:prstGeom prst="rightArrow">
          <a:avLst>
            <a:gd name="adj1" fmla="val 70000"/>
            <a:gd name="adj2" fmla="val 50000"/>
          </a:avLst>
        </a:prstGeom>
        <a:solidFill>
          <a:schemeClr val="accent5">
            <a:tint val="40000"/>
            <a:alpha val="90000"/>
            <a:hueOff val="-1847939"/>
            <a:satOff val="-3204"/>
            <a:lumOff val="-322"/>
            <a:alphaOff val="0"/>
          </a:schemeClr>
        </a:solidFill>
        <a:ln w="6350" cap="flat" cmpd="sng" algn="ctr">
          <a:solidFill>
            <a:schemeClr val="accent5">
              <a:tint val="40000"/>
              <a:alpha val="90000"/>
              <a:hueOff val="-1847939"/>
              <a:satOff val="-3204"/>
              <a:lumOff val="-32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缺陷</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检测</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定位</a:t>
          </a:r>
          <a:endParaRPr lang="zh-CN" altLang="en-US" sz="700" kern="1200" dirty="0"/>
        </a:p>
      </dsp:txBody>
      <dsp:txXfrm>
        <a:off x="1798411" y="171570"/>
        <a:ext cx="485711" cy="609642"/>
      </dsp:txXfrm>
    </dsp:sp>
    <dsp:sp modelId="{8D93084B-35A3-4F1F-B201-43B9A865940E}">
      <dsp:nvSpPr>
        <dsp:cNvPr id="0" name=""/>
        <dsp:cNvSpPr/>
      </dsp:nvSpPr>
      <dsp:spPr>
        <a:xfrm>
          <a:off x="1292156" y="261916"/>
          <a:ext cx="498165" cy="498165"/>
        </a:xfrm>
        <a:prstGeom prst="ellipse">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按键</a:t>
          </a:r>
          <a:endParaRPr lang="zh-CN" altLang="en-US" sz="1300" kern="1200" dirty="0"/>
        </a:p>
      </dsp:txBody>
      <dsp:txXfrm>
        <a:off x="1365111" y="334871"/>
        <a:ext cx="352255" cy="352255"/>
      </dsp:txXfrm>
    </dsp:sp>
    <dsp:sp modelId="{FBC7666C-3655-4A2C-A9E4-168DA9916703}">
      <dsp:nvSpPr>
        <dsp:cNvPr id="0" name=""/>
        <dsp:cNvSpPr/>
      </dsp:nvSpPr>
      <dsp:spPr>
        <a:xfrm>
          <a:off x="2700917" y="93962"/>
          <a:ext cx="996330" cy="870918"/>
        </a:xfrm>
        <a:prstGeom prst="rightArrow">
          <a:avLst>
            <a:gd name="adj1" fmla="val 70000"/>
            <a:gd name="adj2" fmla="val 50000"/>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检测</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定位</a:t>
          </a:r>
          <a:endParaRPr lang="zh-CN" altLang="en-US" sz="700" kern="1200" dirty="0"/>
        </a:p>
      </dsp:txBody>
      <dsp:txXfrm>
        <a:off x="2950000" y="224600"/>
        <a:ext cx="485711" cy="609642"/>
      </dsp:txXfrm>
    </dsp:sp>
    <dsp:sp modelId="{643F15B5-4BF5-4599-97C9-5B1F1080A60A}">
      <dsp:nvSpPr>
        <dsp:cNvPr id="0" name=""/>
        <dsp:cNvSpPr/>
      </dsp:nvSpPr>
      <dsp:spPr>
        <a:xfrm>
          <a:off x="2451829" y="288130"/>
          <a:ext cx="498165" cy="498165"/>
        </a:xfrm>
        <a:prstGeom prst="ellipse">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螺钉</a:t>
          </a:r>
          <a:endParaRPr lang="zh-CN" altLang="en-US" sz="1300" kern="1200" dirty="0"/>
        </a:p>
      </dsp:txBody>
      <dsp:txXfrm>
        <a:off x="2524784" y="361085"/>
        <a:ext cx="352255" cy="352255"/>
      </dsp:txXfrm>
    </dsp:sp>
    <dsp:sp modelId="{5568EDAD-050E-4F05-B451-B467C3CD07FA}">
      <dsp:nvSpPr>
        <dsp:cNvPr id="0" name=""/>
        <dsp:cNvSpPr/>
      </dsp:nvSpPr>
      <dsp:spPr>
        <a:xfrm>
          <a:off x="3927180" y="93962"/>
          <a:ext cx="1110210" cy="870918"/>
        </a:xfrm>
        <a:prstGeom prst="rightArrow">
          <a:avLst>
            <a:gd name="adj1" fmla="val 70000"/>
            <a:gd name="adj2" fmla="val 50000"/>
          </a:avLst>
        </a:prstGeom>
        <a:solidFill>
          <a:schemeClr val="accent5">
            <a:tint val="40000"/>
            <a:alpha val="90000"/>
            <a:hueOff val="-5543816"/>
            <a:satOff val="-9612"/>
            <a:lumOff val="-967"/>
            <a:alphaOff val="0"/>
          </a:schemeClr>
        </a:solidFill>
        <a:ln w="6350" cap="flat" cmpd="sng" algn="ctr">
          <a:solidFill>
            <a:schemeClr val="accent5">
              <a:tint val="40000"/>
              <a:alpha val="90000"/>
              <a:hueOff val="-5543816"/>
              <a:satOff val="-9612"/>
              <a:lumOff val="-96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缝隙</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字符</a:t>
          </a:r>
          <a:endParaRPr lang="zh-CN" altLang="en-US" sz="700" kern="1200" dirty="0"/>
        </a:p>
        <a:p>
          <a:pPr marL="57150" lvl="1" indent="-57150" algn="l" defTabSz="311150">
            <a:lnSpc>
              <a:spcPct val="90000"/>
            </a:lnSpc>
            <a:spcBef>
              <a:spcPct val="0"/>
            </a:spcBef>
            <a:spcAft>
              <a:spcPct val="15000"/>
            </a:spcAft>
            <a:buChar char="••"/>
          </a:pPr>
          <a:r>
            <a:rPr lang="en-US" altLang="zh-CN" sz="700" kern="1200" dirty="0" smtClean="0"/>
            <a:t>LOGO</a:t>
          </a:r>
          <a:endParaRPr lang="zh-CN" altLang="en-US" sz="700" kern="1200" dirty="0"/>
        </a:p>
        <a:p>
          <a:pPr marL="57150" lvl="1" indent="-57150" algn="l" defTabSz="311150">
            <a:lnSpc>
              <a:spcPct val="90000"/>
            </a:lnSpc>
            <a:spcBef>
              <a:spcPct val="0"/>
            </a:spcBef>
            <a:spcAft>
              <a:spcPct val="15000"/>
            </a:spcAft>
            <a:buChar char="••"/>
          </a:pPr>
          <a:r>
            <a:rPr lang="en-US" altLang="zh-CN" sz="700" kern="1200" dirty="0" smtClean="0"/>
            <a:t>……</a:t>
          </a:r>
          <a:endParaRPr lang="zh-CN" altLang="en-US" sz="700" kern="1200" dirty="0"/>
        </a:p>
      </dsp:txBody>
      <dsp:txXfrm>
        <a:off x="4204733" y="224600"/>
        <a:ext cx="541228" cy="609642"/>
      </dsp:txXfrm>
    </dsp:sp>
    <dsp:sp modelId="{F5C42FD4-8D27-49B7-B337-4A5B7F27376C}">
      <dsp:nvSpPr>
        <dsp:cNvPr id="0" name=""/>
        <dsp:cNvSpPr/>
      </dsp:nvSpPr>
      <dsp:spPr>
        <a:xfrm>
          <a:off x="3633926" y="280338"/>
          <a:ext cx="498165" cy="498165"/>
        </a:xfrm>
        <a:prstGeom prst="ellipse">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整体</a:t>
          </a:r>
          <a:endParaRPr lang="zh-CN" altLang="en-US" sz="1300" kern="1200" dirty="0"/>
        </a:p>
      </dsp:txBody>
      <dsp:txXfrm>
        <a:off x="3706881" y="353293"/>
        <a:ext cx="352255" cy="352255"/>
      </dsp:txXfrm>
    </dsp:sp>
    <dsp:sp modelId="{77921BBB-A529-49DF-B6B4-0CEFA5957092}">
      <dsp:nvSpPr>
        <dsp:cNvPr id="0" name=""/>
        <dsp:cNvSpPr/>
      </dsp:nvSpPr>
      <dsp:spPr>
        <a:xfrm>
          <a:off x="5327040" y="129234"/>
          <a:ext cx="1214676" cy="870918"/>
        </a:xfrm>
        <a:prstGeom prst="rightArrow">
          <a:avLst>
            <a:gd name="adj1" fmla="val 70000"/>
            <a:gd name="adj2" fmla="val 50000"/>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测量、定位</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切割</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缺陷监测</a:t>
          </a:r>
          <a:endParaRPr lang="zh-CN" altLang="en-US" sz="700" kern="1200" dirty="0"/>
        </a:p>
      </dsp:txBody>
      <dsp:txXfrm>
        <a:off x="5630709" y="259872"/>
        <a:ext cx="606186" cy="609642"/>
      </dsp:txXfrm>
    </dsp:sp>
    <dsp:sp modelId="{E0834109-1C1A-42A1-B441-20E1D53D7333}">
      <dsp:nvSpPr>
        <dsp:cNvPr id="0" name=""/>
        <dsp:cNvSpPr/>
      </dsp:nvSpPr>
      <dsp:spPr>
        <a:xfrm>
          <a:off x="5014147" y="315613"/>
          <a:ext cx="498165" cy="498165"/>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屏保</a:t>
          </a:r>
          <a:endParaRPr lang="zh-CN" altLang="en-US" sz="1300" kern="1200" dirty="0"/>
        </a:p>
      </dsp:txBody>
      <dsp:txXfrm>
        <a:off x="5087102" y="388568"/>
        <a:ext cx="352255" cy="3522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1C2FE-FECB-479B-AC09-FD0E0E8ADB05}">
      <dsp:nvSpPr>
        <dsp:cNvPr id="0" name=""/>
        <dsp:cNvSpPr/>
      </dsp:nvSpPr>
      <dsp:spPr>
        <a:xfrm>
          <a:off x="373237" y="11105"/>
          <a:ext cx="998674" cy="872967"/>
        </a:xfrm>
        <a:prstGeom prst="rightArrow">
          <a:avLst>
            <a:gd name="adj1" fmla="val 70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altLang="zh-CN" sz="700" kern="1200" dirty="0" smtClean="0"/>
            <a:t>LCD</a:t>
          </a:r>
          <a:endParaRPr lang="zh-CN" altLang="en-US" sz="700" kern="1200" dirty="0"/>
        </a:p>
        <a:p>
          <a:pPr marL="57150" lvl="1" indent="-57150" algn="l" defTabSz="311150">
            <a:lnSpc>
              <a:spcPct val="90000"/>
            </a:lnSpc>
            <a:spcBef>
              <a:spcPct val="0"/>
            </a:spcBef>
            <a:spcAft>
              <a:spcPct val="15000"/>
            </a:spcAft>
            <a:buChar char="••"/>
          </a:pPr>
          <a:r>
            <a:rPr lang="en-US" altLang="zh-CN" sz="700" kern="1200" dirty="0" smtClean="0"/>
            <a:t>OLED</a:t>
          </a:r>
          <a:endParaRPr lang="zh-CN" altLang="en-US" sz="700" kern="1200" dirty="0"/>
        </a:p>
        <a:p>
          <a:pPr marL="57150" lvl="1" indent="-57150" algn="l" defTabSz="311150">
            <a:lnSpc>
              <a:spcPct val="90000"/>
            </a:lnSpc>
            <a:spcBef>
              <a:spcPct val="0"/>
            </a:spcBef>
            <a:spcAft>
              <a:spcPct val="15000"/>
            </a:spcAft>
            <a:buChar char="••"/>
          </a:pPr>
          <a:r>
            <a:rPr lang="en-US" altLang="zh-CN" sz="700" kern="1200" dirty="0" smtClean="0"/>
            <a:t>LED</a:t>
          </a:r>
          <a:endParaRPr lang="zh-CN" altLang="en-US" sz="700" kern="1200" dirty="0"/>
        </a:p>
      </dsp:txBody>
      <dsp:txXfrm>
        <a:off x="622905" y="142050"/>
        <a:ext cx="486853" cy="611077"/>
      </dsp:txXfrm>
    </dsp:sp>
    <dsp:sp modelId="{14D3F62F-E24C-45F7-B29C-2462B204C6D8}">
      <dsp:nvSpPr>
        <dsp:cNvPr id="0" name=""/>
        <dsp:cNvSpPr/>
      </dsp:nvSpPr>
      <dsp:spPr>
        <a:xfrm>
          <a:off x="58644" y="197917"/>
          <a:ext cx="499337" cy="49933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显示</a:t>
          </a:r>
          <a:endParaRPr lang="zh-CN" altLang="en-US" sz="1300" kern="1200" dirty="0"/>
        </a:p>
      </dsp:txBody>
      <dsp:txXfrm>
        <a:off x="131770" y="271043"/>
        <a:ext cx="353085" cy="353085"/>
      </dsp:txXfrm>
    </dsp:sp>
    <dsp:sp modelId="{CD4F357C-04D3-4005-A5BE-4E8D616ADA9C}">
      <dsp:nvSpPr>
        <dsp:cNvPr id="0" name=""/>
        <dsp:cNvSpPr/>
      </dsp:nvSpPr>
      <dsp:spPr>
        <a:xfrm>
          <a:off x="1560670" y="41222"/>
          <a:ext cx="998674" cy="872967"/>
        </a:xfrm>
        <a:prstGeom prst="rightArrow">
          <a:avLst>
            <a:gd name="adj1" fmla="val 70000"/>
            <a:gd name="adj2" fmla="val 50000"/>
          </a:avLst>
        </a:prstGeom>
        <a:solidFill>
          <a:schemeClr val="accent3">
            <a:tint val="40000"/>
            <a:alpha val="90000"/>
            <a:hueOff val="338190"/>
            <a:satOff val="16667"/>
            <a:lumOff val="297"/>
            <a:alphaOff val="0"/>
          </a:schemeClr>
        </a:solidFill>
        <a:ln w="6350" cap="flat" cmpd="sng" algn="ctr">
          <a:solidFill>
            <a:schemeClr val="accent3">
              <a:tint val="40000"/>
              <a:alpha val="90000"/>
              <a:hueOff val="338190"/>
              <a:satOff val="16667"/>
              <a:lumOff val="29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电池片</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电极</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焊接</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外观</a:t>
          </a:r>
          <a:endParaRPr lang="zh-CN" altLang="en-US" sz="700" kern="1200" dirty="0"/>
        </a:p>
      </dsp:txBody>
      <dsp:txXfrm>
        <a:off x="1810339" y="172167"/>
        <a:ext cx="486853" cy="611077"/>
      </dsp:txXfrm>
    </dsp:sp>
    <dsp:sp modelId="{8D93084B-35A3-4F1F-B201-43B9A865940E}">
      <dsp:nvSpPr>
        <dsp:cNvPr id="0" name=""/>
        <dsp:cNvSpPr/>
      </dsp:nvSpPr>
      <dsp:spPr>
        <a:xfrm>
          <a:off x="1311002" y="228037"/>
          <a:ext cx="499337" cy="499337"/>
        </a:xfrm>
        <a:prstGeom prst="ellipse">
          <a:avLst/>
        </a:prstGeom>
        <a:gradFill rotWithShape="0">
          <a:gsLst>
            <a:gs pos="0">
              <a:schemeClr val="accent3">
                <a:hueOff val="451767"/>
                <a:satOff val="16667"/>
                <a:lumOff val="-2451"/>
                <a:alphaOff val="0"/>
                <a:satMod val="103000"/>
                <a:lumMod val="102000"/>
                <a:tint val="94000"/>
              </a:schemeClr>
            </a:gs>
            <a:gs pos="50000">
              <a:schemeClr val="accent3">
                <a:hueOff val="451767"/>
                <a:satOff val="16667"/>
                <a:lumOff val="-2451"/>
                <a:alphaOff val="0"/>
                <a:satMod val="110000"/>
                <a:lumMod val="100000"/>
                <a:shade val="100000"/>
              </a:schemeClr>
            </a:gs>
            <a:gs pos="100000">
              <a:schemeClr val="accent3">
                <a:hueOff val="451767"/>
                <a:satOff val="16667"/>
                <a:lumOff val="-24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电池</a:t>
          </a:r>
          <a:endParaRPr lang="zh-CN" altLang="en-US" sz="1300" kern="1200" dirty="0"/>
        </a:p>
      </dsp:txBody>
      <dsp:txXfrm>
        <a:off x="1384128" y="301163"/>
        <a:ext cx="353085" cy="353085"/>
      </dsp:txXfrm>
    </dsp:sp>
    <dsp:sp modelId="{0B2D2C56-B166-401D-BA97-793F83004FA3}">
      <dsp:nvSpPr>
        <dsp:cNvPr id="0" name=""/>
        <dsp:cNvSpPr/>
      </dsp:nvSpPr>
      <dsp:spPr>
        <a:xfrm>
          <a:off x="2771823" y="41222"/>
          <a:ext cx="1197889" cy="872967"/>
        </a:xfrm>
        <a:prstGeom prst="rightArrow">
          <a:avLst>
            <a:gd name="adj1" fmla="val 70000"/>
            <a:gd name="adj2" fmla="val 50000"/>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端子相关</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定位安装</a:t>
          </a:r>
          <a:endParaRPr lang="zh-CN" altLang="en-US" sz="700" kern="1200" dirty="0"/>
        </a:p>
        <a:p>
          <a:pPr marL="57150" lvl="1" indent="-57150" algn="l" defTabSz="311150">
            <a:lnSpc>
              <a:spcPct val="90000"/>
            </a:lnSpc>
            <a:spcBef>
              <a:spcPct val="0"/>
            </a:spcBef>
            <a:spcAft>
              <a:spcPct val="15000"/>
            </a:spcAft>
            <a:buChar char="••"/>
          </a:pPr>
          <a:r>
            <a:rPr lang="zh-CN" altLang="en-US" sz="700" kern="1200" smtClean="0"/>
            <a:t>缝隙</a:t>
          </a:r>
          <a:r>
            <a:rPr lang="zh-CN" altLang="en-US" sz="700" kern="1200" dirty="0" smtClean="0"/>
            <a:t>等</a:t>
          </a:r>
          <a:r>
            <a:rPr lang="en-US" altLang="zh-CN" sz="700" kern="1200" dirty="0" smtClean="0"/>
            <a:t>……</a:t>
          </a:r>
          <a:endParaRPr lang="zh-CN" altLang="en-US" sz="700" kern="1200" dirty="0"/>
        </a:p>
      </dsp:txBody>
      <dsp:txXfrm>
        <a:off x="3071295" y="172167"/>
        <a:ext cx="592879" cy="611077"/>
      </dsp:txXfrm>
    </dsp:sp>
    <dsp:sp modelId="{8F878220-6956-4366-918A-D9A673C8208A}">
      <dsp:nvSpPr>
        <dsp:cNvPr id="0" name=""/>
        <dsp:cNvSpPr/>
      </dsp:nvSpPr>
      <dsp:spPr>
        <a:xfrm>
          <a:off x="2512447" y="219509"/>
          <a:ext cx="499337" cy="499337"/>
        </a:xfrm>
        <a:prstGeom prst="ellipse">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altLang="zh-CN" sz="1300" kern="1200" dirty="0" smtClean="0"/>
            <a:t>IO</a:t>
          </a:r>
          <a:endParaRPr lang="zh-CN" altLang="en-US" sz="1300" kern="1200" dirty="0"/>
        </a:p>
      </dsp:txBody>
      <dsp:txXfrm>
        <a:off x="2585573" y="292635"/>
        <a:ext cx="353085" cy="353085"/>
      </dsp:txXfrm>
    </dsp:sp>
    <dsp:sp modelId="{15622D1E-40F6-4628-8CE5-EDCE9366C33C}">
      <dsp:nvSpPr>
        <dsp:cNvPr id="0" name=""/>
        <dsp:cNvSpPr/>
      </dsp:nvSpPr>
      <dsp:spPr>
        <a:xfrm>
          <a:off x="4208755" y="40280"/>
          <a:ext cx="998674" cy="872967"/>
        </a:xfrm>
        <a:prstGeom prst="rightArrow">
          <a:avLst>
            <a:gd name="adj1" fmla="val 70000"/>
            <a:gd name="adj2" fmla="val 50000"/>
          </a:avLst>
        </a:prstGeom>
        <a:solidFill>
          <a:schemeClr val="accent3">
            <a:tint val="40000"/>
            <a:alpha val="90000"/>
            <a:hueOff val="1014570"/>
            <a:satOff val="50000"/>
            <a:lumOff val="890"/>
            <a:alphaOff val="0"/>
          </a:schemeClr>
        </a:solidFill>
        <a:ln w="6350" cap="flat" cmpd="sng" algn="ctr">
          <a:solidFill>
            <a:schemeClr val="accent3">
              <a:tint val="40000"/>
              <a:alpha val="90000"/>
              <a:hueOff val="1014570"/>
              <a:satOff val="50000"/>
              <a:lumOff val="8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分色</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定位</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焊接</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检测</a:t>
          </a:r>
          <a:endParaRPr lang="zh-CN" altLang="en-US" sz="700" kern="1200" dirty="0"/>
        </a:p>
      </dsp:txBody>
      <dsp:txXfrm>
        <a:off x="4458424" y="171225"/>
        <a:ext cx="486853" cy="611077"/>
      </dsp:txXfrm>
    </dsp:sp>
    <dsp:sp modelId="{E618150E-E18B-4E4F-AF2D-E60770713C9C}">
      <dsp:nvSpPr>
        <dsp:cNvPr id="0" name=""/>
        <dsp:cNvSpPr/>
      </dsp:nvSpPr>
      <dsp:spPr>
        <a:xfrm>
          <a:off x="3959091" y="219099"/>
          <a:ext cx="499337" cy="499337"/>
        </a:xfrm>
        <a:prstGeom prst="ellipse">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电线</a:t>
          </a:r>
          <a:endParaRPr lang="zh-CN" altLang="en-US" sz="1300" kern="1200" dirty="0"/>
        </a:p>
      </dsp:txBody>
      <dsp:txXfrm>
        <a:off x="4032217" y="292225"/>
        <a:ext cx="353085" cy="353085"/>
      </dsp:txXfrm>
    </dsp:sp>
    <dsp:sp modelId="{70E4BFA8-9E9A-4505-A251-768908F62D43}">
      <dsp:nvSpPr>
        <dsp:cNvPr id="0" name=""/>
        <dsp:cNvSpPr/>
      </dsp:nvSpPr>
      <dsp:spPr>
        <a:xfrm>
          <a:off x="5495127" y="41222"/>
          <a:ext cx="998674" cy="872967"/>
        </a:xfrm>
        <a:prstGeom prst="rightArrow">
          <a:avLst>
            <a:gd name="adj1" fmla="val 70000"/>
            <a:gd name="adj2" fmla="val 50000"/>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smtClean="0"/>
            <a:t>耳机</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充电器</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存储卡</a:t>
          </a:r>
          <a:endParaRPr lang="zh-CN" altLang="en-US" sz="700" kern="1200" dirty="0"/>
        </a:p>
        <a:p>
          <a:pPr marL="57150" lvl="1" indent="-57150" algn="l" defTabSz="311150">
            <a:lnSpc>
              <a:spcPct val="90000"/>
            </a:lnSpc>
            <a:spcBef>
              <a:spcPct val="0"/>
            </a:spcBef>
            <a:spcAft>
              <a:spcPct val="15000"/>
            </a:spcAft>
            <a:buChar char="••"/>
          </a:pPr>
          <a:r>
            <a:rPr lang="en-US" altLang="zh-CN" sz="700" kern="1200" dirty="0" smtClean="0"/>
            <a:t>……</a:t>
          </a:r>
          <a:endParaRPr lang="zh-CN" altLang="en-US" sz="700" kern="1200" dirty="0"/>
        </a:p>
      </dsp:txBody>
      <dsp:txXfrm>
        <a:off x="5744796" y="172167"/>
        <a:ext cx="486853" cy="611077"/>
      </dsp:txXfrm>
    </dsp:sp>
    <dsp:sp modelId="{4DD34F7B-17A9-456E-9B16-CE0FD4EB9681}">
      <dsp:nvSpPr>
        <dsp:cNvPr id="0" name=""/>
        <dsp:cNvSpPr/>
      </dsp:nvSpPr>
      <dsp:spPr>
        <a:xfrm>
          <a:off x="5188719" y="228037"/>
          <a:ext cx="499337" cy="499337"/>
        </a:xfrm>
        <a:prstGeom prst="ellipse">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其他</a:t>
          </a:r>
          <a:endParaRPr lang="zh-CN" altLang="en-US" sz="1300" kern="1200" dirty="0"/>
        </a:p>
      </dsp:txBody>
      <dsp:txXfrm>
        <a:off x="5261845" y="301163"/>
        <a:ext cx="353085" cy="353085"/>
      </dsp:txXfrm>
    </dsp:sp>
    <dsp:sp modelId="{9F702BC9-67A1-499C-BD92-99ED4002A9A4}">
      <dsp:nvSpPr>
        <dsp:cNvPr id="0" name=""/>
        <dsp:cNvSpPr/>
      </dsp:nvSpPr>
      <dsp:spPr>
        <a:xfrm>
          <a:off x="6698680" y="72702"/>
          <a:ext cx="998674" cy="872967"/>
        </a:xfrm>
        <a:prstGeom prst="rightArrow">
          <a:avLst>
            <a:gd name="adj1" fmla="val 70000"/>
            <a:gd name="adj2" fmla="val 50000"/>
          </a:avLst>
        </a:prstGeom>
        <a:solidFill>
          <a:schemeClr val="accent3">
            <a:tint val="40000"/>
            <a:alpha val="90000"/>
            <a:hueOff val="1690951"/>
            <a:satOff val="83333"/>
            <a:lumOff val="1483"/>
            <a:alphaOff val="0"/>
          </a:schemeClr>
        </a:solidFill>
        <a:ln w="6350" cap="flat" cmpd="sng" algn="ctr">
          <a:solidFill>
            <a:schemeClr val="accent3">
              <a:tint val="40000"/>
              <a:alpha val="90000"/>
              <a:hueOff val="1690951"/>
              <a:satOff val="83333"/>
              <a:lumOff val="148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zh-CN" altLang="en-US" sz="700" kern="1200" dirty="0" smtClean="0"/>
            <a:t>条码</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二维码</a:t>
          </a:r>
          <a:endParaRPr lang="zh-CN" altLang="en-US" sz="700" kern="1200" dirty="0"/>
        </a:p>
        <a:p>
          <a:pPr marL="57150" lvl="1" indent="-57150" algn="l" defTabSz="311150">
            <a:lnSpc>
              <a:spcPct val="90000"/>
            </a:lnSpc>
            <a:spcBef>
              <a:spcPct val="0"/>
            </a:spcBef>
            <a:spcAft>
              <a:spcPct val="15000"/>
            </a:spcAft>
            <a:buChar char="••"/>
          </a:pPr>
          <a:r>
            <a:rPr lang="zh-CN" altLang="en-US" sz="700" kern="1200" dirty="0" smtClean="0"/>
            <a:t>印刷质量</a:t>
          </a:r>
          <a:endParaRPr lang="zh-CN" altLang="en-US" sz="700" kern="1200" dirty="0"/>
        </a:p>
      </dsp:txBody>
      <dsp:txXfrm>
        <a:off x="6948348" y="203647"/>
        <a:ext cx="486853" cy="611077"/>
      </dsp:txXfrm>
    </dsp:sp>
    <dsp:sp modelId="{82A3EA08-5E4A-4A87-A13B-25E47EFFC8D7}">
      <dsp:nvSpPr>
        <dsp:cNvPr id="0" name=""/>
        <dsp:cNvSpPr/>
      </dsp:nvSpPr>
      <dsp:spPr>
        <a:xfrm>
          <a:off x="6449006" y="259521"/>
          <a:ext cx="499337" cy="499337"/>
        </a:xfrm>
        <a:prstGeom prst="ellipse">
          <a:avLst/>
        </a:prstGeom>
        <a:gradFill rotWithShape="0">
          <a:gsLst>
            <a:gs pos="0">
              <a:schemeClr val="accent3">
                <a:hueOff val="2258833"/>
                <a:satOff val="83333"/>
                <a:lumOff val="-12255"/>
                <a:alphaOff val="0"/>
                <a:satMod val="103000"/>
                <a:lumMod val="102000"/>
                <a:tint val="94000"/>
              </a:schemeClr>
            </a:gs>
            <a:gs pos="50000">
              <a:schemeClr val="accent3">
                <a:hueOff val="2258833"/>
                <a:satOff val="83333"/>
                <a:lumOff val="-12255"/>
                <a:alphaOff val="0"/>
                <a:satMod val="110000"/>
                <a:lumMod val="100000"/>
                <a:shade val="100000"/>
              </a:schemeClr>
            </a:gs>
            <a:gs pos="100000">
              <a:schemeClr val="accent3">
                <a:hueOff val="2258833"/>
                <a:satOff val="83333"/>
                <a:lumOff val="-1225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包装</a:t>
          </a:r>
          <a:endParaRPr lang="zh-CN" altLang="en-US" sz="1300" kern="1200" dirty="0"/>
        </a:p>
      </dsp:txBody>
      <dsp:txXfrm>
        <a:off x="6522132" y="332647"/>
        <a:ext cx="353085" cy="353085"/>
      </dsp:txXfrm>
    </dsp:sp>
    <dsp:sp modelId="{05D0E8C3-B458-4295-83C4-298A3DA1501B}">
      <dsp:nvSpPr>
        <dsp:cNvPr id="0" name=""/>
        <dsp:cNvSpPr/>
      </dsp:nvSpPr>
      <dsp:spPr>
        <a:xfrm>
          <a:off x="7906426" y="58315"/>
          <a:ext cx="998674" cy="872967"/>
        </a:xfrm>
        <a:prstGeom prst="rightArrow">
          <a:avLst>
            <a:gd name="adj1" fmla="val 70000"/>
            <a:gd name="adj2" fmla="val 5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780" tIns="4445" rIns="8890" bIns="4445" numCol="1" spcCol="1270" anchor="ctr" anchorCtr="0">
          <a:noAutofit/>
        </a:bodyPr>
        <a:lstStyle/>
        <a:p>
          <a:pPr lvl="0" algn="ctr" defTabSz="311150">
            <a:lnSpc>
              <a:spcPct val="90000"/>
            </a:lnSpc>
            <a:spcBef>
              <a:spcPct val="0"/>
            </a:spcBef>
            <a:spcAft>
              <a:spcPct val="35000"/>
            </a:spcAft>
          </a:pPr>
          <a:r>
            <a:rPr lang="en-US" altLang="zh-CN" sz="700" kern="1200" dirty="0" smtClean="0"/>
            <a:t>……</a:t>
          </a:r>
          <a:endParaRPr lang="zh-CN" altLang="en-US" sz="700" kern="1200" dirty="0"/>
        </a:p>
      </dsp:txBody>
      <dsp:txXfrm>
        <a:off x="8156095" y="189260"/>
        <a:ext cx="486853" cy="611077"/>
      </dsp:txXfrm>
    </dsp:sp>
    <dsp:sp modelId="{6C227850-D8A8-433C-B35A-F5C927A80C16}">
      <dsp:nvSpPr>
        <dsp:cNvPr id="0" name=""/>
        <dsp:cNvSpPr/>
      </dsp:nvSpPr>
      <dsp:spPr>
        <a:xfrm>
          <a:off x="7656763" y="245130"/>
          <a:ext cx="499337" cy="499337"/>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物流</a:t>
          </a:r>
          <a:endParaRPr lang="zh-CN" altLang="en-US" sz="1300" kern="1200" dirty="0"/>
        </a:p>
      </dsp:txBody>
      <dsp:txXfrm>
        <a:off x="7729889" y="318256"/>
        <a:ext cx="353085" cy="35308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073EB-D633-4400-AB18-2F92D1324E58}" type="datetimeFigureOut">
              <a:rPr lang="zh-CN" altLang="en-US" smtClean="0"/>
              <a:t>2013/10/20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C6E9-8840-4F93-8370-788FA8425FA0}" type="slidenum">
              <a:rPr lang="zh-CN" altLang="en-US" smtClean="0"/>
              <a:t>‹#›</a:t>
            </a:fld>
            <a:endParaRPr lang="zh-CN" altLang="en-US"/>
          </a:p>
        </p:txBody>
      </p:sp>
    </p:spTree>
    <p:extLst>
      <p:ext uri="{BB962C8B-B14F-4D97-AF65-F5344CB8AC3E}">
        <p14:creationId xmlns:p14="http://schemas.microsoft.com/office/powerpoint/2010/main" val="530357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5EFCF93-2527-43A6-8679-0E6F61BB8881}" type="slidenum">
              <a:rPr lang="zh-CN" altLang="en-US" smtClean="0"/>
              <a:t>2</a:t>
            </a:fld>
            <a:endParaRPr lang="zh-CN" altLang="en-US"/>
          </a:p>
        </p:txBody>
      </p:sp>
    </p:spTree>
    <p:extLst>
      <p:ext uri="{BB962C8B-B14F-4D97-AF65-F5344CB8AC3E}">
        <p14:creationId xmlns:p14="http://schemas.microsoft.com/office/powerpoint/2010/main" val="236667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12FC6E9-8840-4F93-8370-788FA8425FA0}" type="slidenum">
              <a:rPr lang="zh-CN" altLang="en-US" smtClean="0"/>
              <a:t>26</a:t>
            </a:fld>
            <a:endParaRPr lang="zh-CN" altLang="en-US"/>
          </a:p>
        </p:txBody>
      </p:sp>
    </p:spTree>
    <p:extLst>
      <p:ext uri="{BB962C8B-B14F-4D97-AF65-F5344CB8AC3E}">
        <p14:creationId xmlns:p14="http://schemas.microsoft.com/office/powerpoint/2010/main" val="1732011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16166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193982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169215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325383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1404716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361287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34566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372507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332392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32804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398AC77-413C-41DC-9DBE-424FD2108A6D}" type="datetimeFigureOut">
              <a:rPr lang="zh-CN" altLang="en-US" smtClean="0"/>
              <a:t>2013/10/20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1810989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8AC77-413C-41DC-9DBE-424FD2108A6D}" type="datetimeFigureOut">
              <a:rPr lang="zh-CN" altLang="en-US" smtClean="0"/>
              <a:t>2013/10/20</a:t>
            </a:fld>
            <a:endParaRPr lang="zh-CN"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B3671C-F05E-4D2E-AF5F-70497F847245}" type="slidenum">
              <a:rPr lang="zh-CN" altLang="en-US" smtClean="0"/>
              <a:t>‹#›</a:t>
            </a:fld>
            <a:endParaRPr lang="zh-CN" altLang="en-US"/>
          </a:p>
        </p:txBody>
      </p:sp>
    </p:spTree>
    <p:extLst>
      <p:ext uri="{BB962C8B-B14F-4D97-AF65-F5344CB8AC3E}">
        <p14:creationId xmlns:p14="http://schemas.microsoft.com/office/powerpoint/2010/main" val="174915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image" Target="../media/image46.wmf"/></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30.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65.png"/><Relationship Id="rId12" Type="http://schemas.openxmlformats.org/officeDocument/2006/relationships/oleObject" Target="../embeddings/oleObject5.bin"/><Relationship Id="rId17" Type="http://schemas.openxmlformats.org/officeDocument/2006/relationships/image" Target="../media/image72.png"/><Relationship Id="rId2" Type="http://schemas.openxmlformats.org/officeDocument/2006/relationships/slideLayout" Target="../slideLayouts/slideLayout2.xml"/><Relationship Id="rId16" Type="http://schemas.openxmlformats.org/officeDocument/2006/relationships/image" Target="../media/image71.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7.png"/><Relationship Id="rId5" Type="http://schemas.openxmlformats.org/officeDocument/2006/relationships/image" Target="../media/image64.png"/><Relationship Id="rId15" Type="http://schemas.openxmlformats.org/officeDocument/2006/relationships/image" Target="../media/image69.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6.png"/><Relationship Id="rId1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1.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2.pn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13" Type="http://schemas.openxmlformats.org/officeDocument/2006/relationships/image" Target="file:///C:\Users\LJF\AppData\Local\Temp\AA2C13882BA74CC4B14F2DD32F718CBE.jpg" TargetMode="External"/><Relationship Id="rId18" Type="http://schemas.openxmlformats.org/officeDocument/2006/relationships/image" Target="../media/image101.png"/><Relationship Id="rId26" Type="http://schemas.openxmlformats.org/officeDocument/2006/relationships/image" Target="../media/image105.png"/><Relationship Id="rId39" Type="http://schemas.openxmlformats.org/officeDocument/2006/relationships/image" Target="file:///C:\Users\LJF\AppData\Local\Temp\5B7A579F34E545A29690E9BC10661F26.png" TargetMode="External"/><Relationship Id="rId21" Type="http://schemas.openxmlformats.org/officeDocument/2006/relationships/image" Target="file:///C:\Users\LJF\AppData\Local\Temp\B0CF5B98F2A34CDABBAA54E5A5F00DDB.png" TargetMode="External"/><Relationship Id="rId34" Type="http://schemas.openxmlformats.org/officeDocument/2006/relationships/image" Target="../media/image109.png"/><Relationship Id="rId42" Type="http://schemas.openxmlformats.org/officeDocument/2006/relationships/image" Target="../media/image113.jpeg"/><Relationship Id="rId47" Type="http://schemas.openxmlformats.org/officeDocument/2006/relationships/image" Target="file:///C:\Users\LJF\AppData\Local\Temp\E8D3A5FBEDE64A729AF74F07AE8AA753.jpg" TargetMode="External"/><Relationship Id="rId7" Type="http://schemas.openxmlformats.org/officeDocument/2006/relationships/image" Target="file:///C:\Users\LJF\AppData\Local\Temp\3E9EB35B535A4DDE98FC0EC8B66A9B37.jpg" TargetMode="External"/><Relationship Id="rId2" Type="http://schemas.openxmlformats.org/officeDocument/2006/relationships/image" Target="../media/image93.jpeg"/><Relationship Id="rId16" Type="http://schemas.openxmlformats.org/officeDocument/2006/relationships/image" Target="../media/image100.jpeg"/><Relationship Id="rId29" Type="http://schemas.openxmlformats.org/officeDocument/2006/relationships/image" Target="file:///C:\Users\LJF\AppData\Local\Temp\075A03DB2BBD4E0FAB75EE203D7CB5FA.png" TargetMode="External"/><Relationship Id="rId11" Type="http://schemas.openxmlformats.org/officeDocument/2006/relationships/image" Target="file:///C:\Users\LJF\AppData\Local\Temp\2D3787524AA14C16A10E859069916B11.jpg" TargetMode="External"/><Relationship Id="rId24" Type="http://schemas.openxmlformats.org/officeDocument/2006/relationships/image" Target="../media/image104.png"/><Relationship Id="rId32" Type="http://schemas.openxmlformats.org/officeDocument/2006/relationships/image" Target="../media/image108.png"/><Relationship Id="rId37" Type="http://schemas.openxmlformats.org/officeDocument/2006/relationships/image" Target="file:///C:\Users\LJF\AppData\Local\Temp\52836F8587434A4A85B1EC7258E16F79.jpg" TargetMode="External"/><Relationship Id="rId40" Type="http://schemas.openxmlformats.org/officeDocument/2006/relationships/image" Target="../media/image112.png"/><Relationship Id="rId45" Type="http://schemas.openxmlformats.org/officeDocument/2006/relationships/image" Target="file:///C:\Users\LJF\AppData\Local\Temp\CB489D137CAD4D3195718AD7F627172C.png" TargetMode="External"/><Relationship Id="rId5" Type="http://schemas.openxmlformats.org/officeDocument/2006/relationships/image" Target="file:///C:\Users\LJF\AppData\Local\Temp\DD9F1E9C46684552A05740F331B9028D.jpg" TargetMode="External"/><Relationship Id="rId15" Type="http://schemas.openxmlformats.org/officeDocument/2006/relationships/image" Target="file:///C:\Users\LJF\AppData\Local\Temp\7F3506A7757246188A0EE2AB26F0347D.png" TargetMode="External"/><Relationship Id="rId23" Type="http://schemas.openxmlformats.org/officeDocument/2006/relationships/image" Target="file:///C:\Users\LJF\AppData\Local\Temp\7E555610C4C747B79021D2DA7F49EC7A.png" TargetMode="External"/><Relationship Id="rId28" Type="http://schemas.openxmlformats.org/officeDocument/2006/relationships/image" Target="../media/image106.png"/><Relationship Id="rId36" Type="http://schemas.openxmlformats.org/officeDocument/2006/relationships/image" Target="../media/image110.jpeg"/><Relationship Id="rId49" Type="http://schemas.openxmlformats.org/officeDocument/2006/relationships/image" Target="file:///C:\Users\LJF\AppData\Local\Temp\8F092274B8184D5A95470172D17453C8.png" TargetMode="External"/><Relationship Id="rId10" Type="http://schemas.openxmlformats.org/officeDocument/2006/relationships/image" Target="../media/image97.jpeg"/><Relationship Id="rId19" Type="http://schemas.openxmlformats.org/officeDocument/2006/relationships/image" Target="file:///C:\Users\LJF\AppData\Local\Temp\18DBF81D21064BA9A1EA10D9FFD26787.png" TargetMode="External"/><Relationship Id="rId31" Type="http://schemas.openxmlformats.org/officeDocument/2006/relationships/image" Target="file:///C:\Users\LJF\AppData\Local\Temp\CEBF6FE3C694465E837EBFE49DE79024.png" TargetMode="External"/><Relationship Id="rId44" Type="http://schemas.openxmlformats.org/officeDocument/2006/relationships/image" Target="../media/image114.png"/><Relationship Id="rId4" Type="http://schemas.openxmlformats.org/officeDocument/2006/relationships/image" Target="../media/image94.jpeg"/><Relationship Id="rId9" Type="http://schemas.openxmlformats.org/officeDocument/2006/relationships/image" Target="file:///C:\Users\LJF\AppData\Local\Temp\56C7075178DE49E5A9A33B0B89CE88E7.jpg" TargetMode="External"/><Relationship Id="rId14" Type="http://schemas.openxmlformats.org/officeDocument/2006/relationships/image" Target="../media/image99.png"/><Relationship Id="rId22" Type="http://schemas.openxmlformats.org/officeDocument/2006/relationships/image" Target="../media/image103.png"/><Relationship Id="rId27" Type="http://schemas.openxmlformats.org/officeDocument/2006/relationships/image" Target="file:///C:\Users\LJF\AppData\Local\Temp\CAD28D6B44B742E59E3AA17007F652E0.png" TargetMode="External"/><Relationship Id="rId30" Type="http://schemas.openxmlformats.org/officeDocument/2006/relationships/image" Target="../media/image107.png"/><Relationship Id="rId35" Type="http://schemas.openxmlformats.org/officeDocument/2006/relationships/image" Target="file:///C:\Users\LJF\AppData\Local\Temp\9B0E202F38E34D95939089A053AAF26D.png" TargetMode="External"/><Relationship Id="rId43" Type="http://schemas.openxmlformats.org/officeDocument/2006/relationships/image" Target="file:///C:\Users\LJF\AppData\Local\Temp\CDC3138323674255A5D70865AC3493DB.jpg" TargetMode="External"/><Relationship Id="rId48" Type="http://schemas.openxmlformats.org/officeDocument/2006/relationships/image" Target="../media/image116.png"/><Relationship Id="rId8" Type="http://schemas.openxmlformats.org/officeDocument/2006/relationships/image" Target="../media/image96.jpeg"/><Relationship Id="rId3" Type="http://schemas.openxmlformats.org/officeDocument/2006/relationships/image" Target="file:///C:\Users\LJF\AppData\Local\Temp\6CA2C3127978401D8B00E43BC7B03A71.jpg" TargetMode="External"/><Relationship Id="rId12" Type="http://schemas.openxmlformats.org/officeDocument/2006/relationships/image" Target="../media/image98.jpeg"/><Relationship Id="rId17" Type="http://schemas.openxmlformats.org/officeDocument/2006/relationships/image" Target="file:///C:\Users\LJF\AppData\Local\Temp\04A26E0F4FA04BE380B91AC542451EE4.jpg" TargetMode="External"/><Relationship Id="rId25" Type="http://schemas.openxmlformats.org/officeDocument/2006/relationships/image" Target="file:///C:\Users\LJF\AppData\Local\Temp\0C2806AD6D324677A85E5A48B6F7CADF.png" TargetMode="External"/><Relationship Id="rId33" Type="http://schemas.openxmlformats.org/officeDocument/2006/relationships/image" Target="file:///C:\Users\LJF\AppData\Local\Temp\4CCFC3D03E1A4C0AAC2E859A7C364FF5.png" TargetMode="External"/><Relationship Id="rId38" Type="http://schemas.openxmlformats.org/officeDocument/2006/relationships/image" Target="../media/image111.png"/><Relationship Id="rId46" Type="http://schemas.openxmlformats.org/officeDocument/2006/relationships/image" Target="../media/image115.jpeg"/><Relationship Id="rId20" Type="http://schemas.openxmlformats.org/officeDocument/2006/relationships/image" Target="../media/image102.png"/><Relationship Id="rId41" Type="http://schemas.openxmlformats.org/officeDocument/2006/relationships/image" Target="file:///C:\Users\LJF\AppData\Local\Temp\5D5BBD3A548C4D7EA7CC1E6F51B80DE3.png" TargetMode="External"/><Relationship Id="rId1" Type="http://schemas.openxmlformats.org/officeDocument/2006/relationships/slideLayout" Target="../slideLayouts/slideLayout2.xml"/><Relationship Id="rId6" Type="http://schemas.openxmlformats.org/officeDocument/2006/relationships/image" Target="../media/image95.jpeg"/></Relationships>
</file>

<file path=ppt/slides/_rels/slide25.xml.rels><?xml version="1.0" encoding="UTF-8" standalone="yes"?>
<Relationships xmlns="http://schemas.openxmlformats.org/package/2006/relationships"><Relationship Id="rId26" Type="http://schemas.openxmlformats.org/officeDocument/2006/relationships/image" Target="../media/image129.png"/><Relationship Id="rId21" Type="http://schemas.openxmlformats.org/officeDocument/2006/relationships/image" Target="file:///C:\Users\LJF\AppData\Local\Temp\69A4B719B5994A018795FC838BF31828.jpg" TargetMode="External"/><Relationship Id="rId42" Type="http://schemas.openxmlformats.org/officeDocument/2006/relationships/image" Target="../media/image137.jpeg"/><Relationship Id="rId47" Type="http://schemas.openxmlformats.org/officeDocument/2006/relationships/image" Target="file:///C:\Users\LJF\AppData\Local\Temp\3672F23CC80F427BA4B058C20B0B4463.png" TargetMode="External"/><Relationship Id="rId63" Type="http://schemas.openxmlformats.org/officeDocument/2006/relationships/image" Target="../media/image104.png"/><Relationship Id="rId68" Type="http://schemas.openxmlformats.org/officeDocument/2006/relationships/image" Target="../media/image109.png"/><Relationship Id="rId84" Type="http://schemas.openxmlformats.org/officeDocument/2006/relationships/image" Target="../media/image159.jpeg"/><Relationship Id="rId16" Type="http://schemas.openxmlformats.org/officeDocument/2006/relationships/image" Target="../media/image124.jpeg"/><Relationship Id="rId11" Type="http://schemas.openxmlformats.org/officeDocument/2006/relationships/image" Target="file:///C:\Users\LJF\AppData\Local\Temp\93582712674341F585879FBC467E5E47.jpg" TargetMode="External"/><Relationship Id="rId32" Type="http://schemas.openxmlformats.org/officeDocument/2006/relationships/image" Target="../media/image132.png"/><Relationship Id="rId37" Type="http://schemas.openxmlformats.org/officeDocument/2006/relationships/image" Target="file:///C:\Users\LJF\AppData\Local\Temp\06A8A1F9E89547B1A32CAD803E1A183D.png" TargetMode="External"/><Relationship Id="rId53" Type="http://schemas.openxmlformats.org/officeDocument/2006/relationships/image" Target="../media/image143.jpeg"/><Relationship Id="rId58" Type="http://schemas.openxmlformats.org/officeDocument/2006/relationships/image" Target="../media/image99.png"/><Relationship Id="rId74" Type="http://schemas.openxmlformats.org/officeDocument/2006/relationships/image" Target="../media/image150.png"/><Relationship Id="rId79" Type="http://schemas.openxmlformats.org/officeDocument/2006/relationships/image" Target="../media/image154.png"/><Relationship Id="rId5" Type="http://schemas.openxmlformats.org/officeDocument/2006/relationships/image" Target="file:///C:\Users\LJF\AppData\Local\Temp\3D27041E806E42E3A9B2C32CE2F37115.png" TargetMode="External"/><Relationship Id="rId19" Type="http://schemas.openxmlformats.org/officeDocument/2006/relationships/image" Target="file:///C:\Users\LJF\AppData\Local\Temp\EC0EC2FDEF894E63B25265A2F47510D8.png" TargetMode="External"/><Relationship Id="rId14" Type="http://schemas.openxmlformats.org/officeDocument/2006/relationships/image" Target="../media/image123.jpeg"/><Relationship Id="rId22" Type="http://schemas.openxmlformats.org/officeDocument/2006/relationships/image" Target="../media/image127.png"/><Relationship Id="rId27" Type="http://schemas.openxmlformats.org/officeDocument/2006/relationships/image" Target="file:///C:\Users\LJF\AppData\Local\Temp\89E536134D7543E485C706B4A7AF119F.png" TargetMode="External"/><Relationship Id="rId30" Type="http://schemas.openxmlformats.org/officeDocument/2006/relationships/image" Target="../media/image131.png"/><Relationship Id="rId35" Type="http://schemas.openxmlformats.org/officeDocument/2006/relationships/image" Target="file:///C:\Users\LJF\AppData\Local\Temp\A2CE56B4FFF34830B04545B8C58FD969.png" TargetMode="External"/><Relationship Id="rId43" Type="http://schemas.openxmlformats.org/officeDocument/2006/relationships/image" Target="file:///C:\Users\LJF\AppData\Local\Temp\7D8BD730E8F2432DAB5B124DD148195C.jpg" TargetMode="External"/><Relationship Id="rId48" Type="http://schemas.openxmlformats.org/officeDocument/2006/relationships/image" Target="../media/image140.jpeg"/><Relationship Id="rId56" Type="http://schemas.openxmlformats.org/officeDocument/2006/relationships/image" Target="../media/image146.jpeg"/><Relationship Id="rId64" Type="http://schemas.openxmlformats.org/officeDocument/2006/relationships/image" Target="../media/image105.png"/><Relationship Id="rId69" Type="http://schemas.openxmlformats.org/officeDocument/2006/relationships/image" Target="../media/image149.png"/><Relationship Id="rId77" Type="http://schemas.openxmlformats.org/officeDocument/2006/relationships/image" Target="../media/image152.jpeg"/><Relationship Id="rId8" Type="http://schemas.openxmlformats.org/officeDocument/2006/relationships/image" Target="../media/image120.png"/><Relationship Id="rId51" Type="http://schemas.openxmlformats.org/officeDocument/2006/relationships/image" Target="file:///C:\Users\LJF\AppData\Local\Temp\22FD5FD6112A416EB6FD00635D4A700A.jpg" TargetMode="External"/><Relationship Id="rId72" Type="http://schemas.openxmlformats.org/officeDocument/2006/relationships/image" Target="../media/image113.jpeg"/><Relationship Id="rId80" Type="http://schemas.openxmlformats.org/officeDocument/2006/relationships/image" Target="../media/image155.jpeg"/><Relationship Id="rId85" Type="http://schemas.openxmlformats.org/officeDocument/2006/relationships/image" Target="../media/image93.jpeg"/><Relationship Id="rId3" Type="http://schemas.openxmlformats.org/officeDocument/2006/relationships/image" Target="file:///C:\Users\LJF\AppData\Local\Temp\6BF9498702C041599446E63FAC57DC1C.png" TargetMode="External"/><Relationship Id="rId12" Type="http://schemas.openxmlformats.org/officeDocument/2006/relationships/image" Target="../media/image122.jpeg"/><Relationship Id="rId17" Type="http://schemas.openxmlformats.org/officeDocument/2006/relationships/image" Target="file:///C:\Users\LJF\AppData\Local\Temp\6B0FC82BD1A949D29DF363C18B6AEC87.jpg" TargetMode="External"/><Relationship Id="rId25" Type="http://schemas.openxmlformats.org/officeDocument/2006/relationships/image" Target="file:///C:\Users\LJF\AppData\Local\Temp\17C7B9ED406547AD80D688E74B2FFA72.png" TargetMode="External"/><Relationship Id="rId33" Type="http://schemas.openxmlformats.org/officeDocument/2006/relationships/image" Target="file:///C:\Users\LJF\AppData\Local\Temp\A3D59CCFAA264C9FA53A1EBFCA099097.png" TargetMode="External"/><Relationship Id="rId38" Type="http://schemas.openxmlformats.org/officeDocument/2006/relationships/image" Target="../media/image135.png"/><Relationship Id="rId46" Type="http://schemas.openxmlformats.org/officeDocument/2006/relationships/image" Target="../media/image139.png"/><Relationship Id="rId59" Type="http://schemas.openxmlformats.org/officeDocument/2006/relationships/image" Target="../media/image148.jpeg"/><Relationship Id="rId67" Type="http://schemas.openxmlformats.org/officeDocument/2006/relationships/image" Target="../media/image108.png"/><Relationship Id="rId20" Type="http://schemas.openxmlformats.org/officeDocument/2006/relationships/image" Target="../media/image126.jpeg"/><Relationship Id="rId41" Type="http://schemas.openxmlformats.org/officeDocument/2006/relationships/image" Target="file:///C:\Users\LJF\AppData\Local\Temp\F06024C33EA7412997C8186860C59F8A.jpg" TargetMode="External"/><Relationship Id="rId54" Type="http://schemas.openxmlformats.org/officeDocument/2006/relationships/image" Target="../media/image144.jpe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png"/><Relationship Id="rId83" Type="http://schemas.openxmlformats.org/officeDocument/2006/relationships/image" Target="../media/image158.jpeg"/><Relationship Id="rId1" Type="http://schemas.openxmlformats.org/officeDocument/2006/relationships/slideLayout" Target="../slideLayouts/slideLayout2.xml"/><Relationship Id="rId6" Type="http://schemas.openxmlformats.org/officeDocument/2006/relationships/image" Target="../media/image119.png"/><Relationship Id="rId15" Type="http://schemas.openxmlformats.org/officeDocument/2006/relationships/image" Target="file:///C:\Users\LJF\AppData\Local\Temp\F8FD4898DBE64313A9C0C4150CEFE18A.jpg" TargetMode="External"/><Relationship Id="rId23" Type="http://schemas.openxmlformats.org/officeDocument/2006/relationships/image" Target="file:///C:\Users\LJF\AppData\Local\Temp\E66F81E56DAA4345A0A4DE8E41344246.png" TargetMode="External"/><Relationship Id="rId28" Type="http://schemas.openxmlformats.org/officeDocument/2006/relationships/image" Target="../media/image130.png"/><Relationship Id="rId36" Type="http://schemas.openxmlformats.org/officeDocument/2006/relationships/image" Target="../media/image134.png"/><Relationship Id="rId49" Type="http://schemas.openxmlformats.org/officeDocument/2006/relationships/image" Target="file:///C:\Users\LJF\AppData\Local\Temp\1416B35D2F124D91B7CBA72D353E6634.jpg" TargetMode="External"/><Relationship Id="rId57" Type="http://schemas.openxmlformats.org/officeDocument/2006/relationships/image" Target="../media/image147.jpeg"/><Relationship Id="rId10" Type="http://schemas.openxmlformats.org/officeDocument/2006/relationships/image" Target="../media/image121.jpeg"/><Relationship Id="rId31" Type="http://schemas.openxmlformats.org/officeDocument/2006/relationships/image" Target="file:///C:\Users\LJF\AppData\Local\Temp\A982A445860347C985DF0F3BAC6BFC7B.png" TargetMode="External"/><Relationship Id="rId44" Type="http://schemas.openxmlformats.org/officeDocument/2006/relationships/image" Target="../media/image138.jpeg"/><Relationship Id="rId52" Type="http://schemas.openxmlformats.org/officeDocument/2006/relationships/image" Target="../media/image142.jpeg"/><Relationship Id="rId60" Type="http://schemas.openxmlformats.org/officeDocument/2006/relationships/image" Target="../media/image101.png"/><Relationship Id="rId65" Type="http://schemas.openxmlformats.org/officeDocument/2006/relationships/image" Target="../media/image106.png"/><Relationship Id="rId73" Type="http://schemas.openxmlformats.org/officeDocument/2006/relationships/image" Target="../media/image114.png"/><Relationship Id="rId78" Type="http://schemas.openxmlformats.org/officeDocument/2006/relationships/image" Target="../media/image153.jpeg"/><Relationship Id="rId81" Type="http://schemas.openxmlformats.org/officeDocument/2006/relationships/image" Target="../media/image156.jpeg"/><Relationship Id="rId4" Type="http://schemas.openxmlformats.org/officeDocument/2006/relationships/image" Target="../media/image118.png"/><Relationship Id="rId9" Type="http://schemas.openxmlformats.org/officeDocument/2006/relationships/image" Target="file:///C:\Users\LJF\AppData\Local\Temp\AAA8CEFA97C84BB388DCF829345CB849.png" TargetMode="External"/><Relationship Id="rId13" Type="http://schemas.openxmlformats.org/officeDocument/2006/relationships/image" Target="file:///C:\Users\LJF\AppData\Local\Temp\F657F0EAE6C3491EBE8327D1BD8EC2B0.jpg" TargetMode="External"/><Relationship Id="rId18" Type="http://schemas.openxmlformats.org/officeDocument/2006/relationships/image" Target="../media/image125.png"/><Relationship Id="rId39" Type="http://schemas.openxmlformats.org/officeDocument/2006/relationships/image" Target="file:///C:\Users\LJF\AppData\Local\Temp\67BBB9DF71BB44369411D5F5133306BB.png" TargetMode="External"/><Relationship Id="rId34" Type="http://schemas.openxmlformats.org/officeDocument/2006/relationships/image" Target="../media/image133.png"/><Relationship Id="rId50" Type="http://schemas.openxmlformats.org/officeDocument/2006/relationships/image" Target="../media/image141.jpeg"/><Relationship Id="rId55" Type="http://schemas.openxmlformats.org/officeDocument/2006/relationships/image" Target="../media/image145.jpeg"/><Relationship Id="rId76" Type="http://schemas.openxmlformats.org/officeDocument/2006/relationships/image" Target="../media/image151.jpeg"/><Relationship Id="rId7" Type="http://schemas.openxmlformats.org/officeDocument/2006/relationships/image" Target="file:///C:\Users\LJF\AppData\Local\Temp\F121A02008B74DC6AB21D7148B5FC2F7.png" TargetMode="External"/><Relationship Id="rId71" Type="http://schemas.openxmlformats.org/officeDocument/2006/relationships/image" Target="../media/image112.png"/><Relationship Id="rId2" Type="http://schemas.openxmlformats.org/officeDocument/2006/relationships/image" Target="../media/image117.png"/><Relationship Id="rId29" Type="http://schemas.openxmlformats.org/officeDocument/2006/relationships/image" Target="file:///C:\Users\LJF\AppData\Local\Temp\E3C6788240EB45C8AD2851FDF484C23B.png" TargetMode="External"/><Relationship Id="rId24" Type="http://schemas.openxmlformats.org/officeDocument/2006/relationships/image" Target="../media/image128.png"/><Relationship Id="rId40" Type="http://schemas.openxmlformats.org/officeDocument/2006/relationships/image" Target="../media/image136.jpeg"/><Relationship Id="rId45" Type="http://schemas.openxmlformats.org/officeDocument/2006/relationships/image" Target="file:///C:\Users\LJF\AppData\Local\Temp\84AD8EB5048D4FB4B73F1BE133504187.jpg" TargetMode="External"/><Relationship Id="rId66" Type="http://schemas.openxmlformats.org/officeDocument/2006/relationships/image" Target="../media/image107.png"/><Relationship Id="rId61" Type="http://schemas.openxmlformats.org/officeDocument/2006/relationships/image" Target="../media/image102.png"/><Relationship Id="rId82" Type="http://schemas.openxmlformats.org/officeDocument/2006/relationships/image" Target="../media/image157.jpeg"/></Relationships>
</file>

<file path=ppt/slides/_rels/slide26.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file:///C:\Users\LJF\AppData\Local\Temp\68CAB0145BBE4A84AAD1B6DCC8BCA3EF.png" TargetMode="External"/><Relationship Id="rId26" Type="http://schemas.openxmlformats.org/officeDocument/2006/relationships/image" Target="file:///C:\Users\LJF\AppData\Local\Temp\2A9908EEEBD04E35951C89FA577B58D0.png" TargetMode="External"/><Relationship Id="rId39" Type="http://schemas.openxmlformats.org/officeDocument/2006/relationships/image" Target="../media/image177.png"/><Relationship Id="rId21" Type="http://schemas.openxmlformats.org/officeDocument/2006/relationships/image" Target="../media/image168.png"/><Relationship Id="rId34" Type="http://schemas.openxmlformats.org/officeDocument/2006/relationships/image" Target="file:///C:\Users\LJF\AppData\Local\Temp\C8E3D215FEA04381B73984B5CBF68A0E.png" TargetMode="External"/><Relationship Id="rId42" Type="http://schemas.openxmlformats.org/officeDocument/2006/relationships/image" Target="file:///C:\Users\LJF\AppData\Local\Temp\0E7868B45CFD4FF2A523923921F6713F.png" TargetMode="External"/><Relationship Id="rId47" Type="http://schemas.openxmlformats.org/officeDocument/2006/relationships/image" Target="../media/image181.png"/><Relationship Id="rId50" Type="http://schemas.openxmlformats.org/officeDocument/2006/relationships/image" Target="file:///C:\Users\LJF\AppData\Local\Temp\8DD32CD91F6A445CACA24885EF7BEEB1.png" TargetMode="External"/><Relationship Id="rId7" Type="http://schemas.openxmlformats.org/officeDocument/2006/relationships/image" Target="../media/image161.jpeg"/><Relationship Id="rId2" Type="http://schemas.openxmlformats.org/officeDocument/2006/relationships/notesSlide" Target="../notesSlides/notesSlide2.xml"/><Relationship Id="rId16" Type="http://schemas.openxmlformats.org/officeDocument/2006/relationships/image" Target="file:///C:\Users\LJF\AppData\Local\Temp\A648A2AE04A546B1B73CD159898A5A84.jpg" TargetMode="External"/><Relationship Id="rId29" Type="http://schemas.openxmlformats.org/officeDocument/2006/relationships/image" Target="../media/image172.png"/><Relationship Id="rId11" Type="http://schemas.openxmlformats.org/officeDocument/2006/relationships/image" Target="../media/image163.jpeg"/><Relationship Id="rId24" Type="http://schemas.openxmlformats.org/officeDocument/2006/relationships/image" Target="file:///C:\Users\LJF\AppData\Local\Temp\1507686989A94FD8A5FCBF58CE6DE1F0.jpg" TargetMode="External"/><Relationship Id="rId32" Type="http://schemas.openxmlformats.org/officeDocument/2006/relationships/image" Target="file:///C:\Users\LJF\AppData\Local\Temp\14E4772F569F44419E453677BF7FE65C.jpg" TargetMode="External"/><Relationship Id="rId37" Type="http://schemas.openxmlformats.org/officeDocument/2006/relationships/image" Target="../media/image176.png"/><Relationship Id="rId40" Type="http://schemas.openxmlformats.org/officeDocument/2006/relationships/image" Target="file:///C:\Users\LJF\AppData\Local\Temp\F7C391E38B1A439F9028F831136CF110.png" TargetMode="External"/><Relationship Id="rId45" Type="http://schemas.openxmlformats.org/officeDocument/2006/relationships/image" Target="../media/image180.jpeg"/><Relationship Id="rId5" Type="http://schemas.openxmlformats.org/officeDocument/2006/relationships/image" Target="../media/image160.jpeg"/><Relationship Id="rId15" Type="http://schemas.openxmlformats.org/officeDocument/2006/relationships/image" Target="../media/image165.jpeg"/><Relationship Id="rId23" Type="http://schemas.openxmlformats.org/officeDocument/2006/relationships/image" Target="../media/image169.jpeg"/><Relationship Id="rId28" Type="http://schemas.openxmlformats.org/officeDocument/2006/relationships/image" Target="file:///C:\Users\LJF\AppData\Local\Temp\B2F9101280E848B6A98BAFF1BBE1B59C.jpg" TargetMode="External"/><Relationship Id="rId36" Type="http://schemas.openxmlformats.org/officeDocument/2006/relationships/image" Target="file:///C:\Users\LJF\AppData\Local\Temp\CBDE2264A79D48C2BA1254D8D883FFF7.png" TargetMode="External"/><Relationship Id="rId49" Type="http://schemas.openxmlformats.org/officeDocument/2006/relationships/image" Target="../media/image182.png"/><Relationship Id="rId10" Type="http://schemas.openxmlformats.org/officeDocument/2006/relationships/image" Target="file:///C:\Users\LJF\AppData\Local\Temp\4572D2013105498284ADC153A4FE73C0.png" TargetMode="External"/><Relationship Id="rId19" Type="http://schemas.openxmlformats.org/officeDocument/2006/relationships/image" Target="../media/image167.png"/><Relationship Id="rId31" Type="http://schemas.openxmlformats.org/officeDocument/2006/relationships/image" Target="../media/image173.jpeg"/><Relationship Id="rId44" Type="http://schemas.openxmlformats.org/officeDocument/2006/relationships/image" Target="file:///C:\Users\LJF\AppData\Local\Temp\4CBFACADA1F74E5DAA0CB89DE974EA2D.png" TargetMode="External"/><Relationship Id="rId52" Type="http://schemas.openxmlformats.org/officeDocument/2006/relationships/image" Target="file:///C:\Users\LJF\AppData\Local\Temp\4D7DD415DF3842E481BCEB6C68809B6F.png" TargetMode="External"/><Relationship Id="rId4" Type="http://schemas.openxmlformats.org/officeDocument/2006/relationships/image" Target="file:///C:\Users\LJF\AppData\Local\Temp\769C22EC21984D15869DF3BBA32B91EE.jpg" TargetMode="External"/><Relationship Id="rId9" Type="http://schemas.openxmlformats.org/officeDocument/2006/relationships/image" Target="../media/image162.png"/><Relationship Id="rId14" Type="http://schemas.openxmlformats.org/officeDocument/2006/relationships/image" Target="file:///C:\Users\LJF\AppData\Local\Temp\600B15FD60EB4100B4186861DA3D54E9.png" TargetMode="External"/><Relationship Id="rId22" Type="http://schemas.openxmlformats.org/officeDocument/2006/relationships/image" Target="file:///C:\Users\LJF\AppData\Local\Temp\2A8E44C0F9F149B1A7AE75168E4B384E.png" TargetMode="External"/><Relationship Id="rId27" Type="http://schemas.openxmlformats.org/officeDocument/2006/relationships/image" Target="../media/image171.jpeg"/><Relationship Id="rId30" Type="http://schemas.openxmlformats.org/officeDocument/2006/relationships/image" Target="file:///C:\Users\LJF\AppData\Local\Temp\52B64F23AEA14838B071B877B0263AE5.png" TargetMode="External"/><Relationship Id="rId35" Type="http://schemas.openxmlformats.org/officeDocument/2006/relationships/image" Target="../media/image175.png"/><Relationship Id="rId43" Type="http://schemas.openxmlformats.org/officeDocument/2006/relationships/image" Target="../media/image179.png"/><Relationship Id="rId48" Type="http://schemas.openxmlformats.org/officeDocument/2006/relationships/image" Target="file:///C:\Users\LJF\AppData\Local\Temp\756C254A0BD54C9BAA303FAF42050DD8.png" TargetMode="External"/><Relationship Id="rId8" Type="http://schemas.openxmlformats.org/officeDocument/2006/relationships/image" Target="file:///C:\Users\LJF\AppData\Local\Temp\5AFC61DF193547F78D21826993C845C5.jpg" TargetMode="External"/><Relationship Id="rId51" Type="http://schemas.openxmlformats.org/officeDocument/2006/relationships/image" Target="../media/image183.png"/><Relationship Id="rId3" Type="http://schemas.openxmlformats.org/officeDocument/2006/relationships/image" Target="../media/image157.jpeg"/><Relationship Id="rId12" Type="http://schemas.openxmlformats.org/officeDocument/2006/relationships/image" Target="file:///C:\Users\LJF\AppData\Local\Temp\90D1901FDC59413BB80F193AA978A1F3.jpg" TargetMode="External"/><Relationship Id="rId17" Type="http://schemas.openxmlformats.org/officeDocument/2006/relationships/image" Target="../media/image166.png"/><Relationship Id="rId25" Type="http://schemas.openxmlformats.org/officeDocument/2006/relationships/image" Target="../media/image170.png"/><Relationship Id="rId33" Type="http://schemas.openxmlformats.org/officeDocument/2006/relationships/image" Target="../media/image174.png"/><Relationship Id="rId38" Type="http://schemas.openxmlformats.org/officeDocument/2006/relationships/image" Target="file:///C:\Users\LJF\AppData\Local\Temp\E557638CABED4C1B91132E7F97D1E81D.png" TargetMode="External"/><Relationship Id="rId46" Type="http://schemas.openxmlformats.org/officeDocument/2006/relationships/image" Target="file:///C:\Users\LJF\AppData\Local\Temp\CD29713012AE454CB6F47306907A9794.jpg" TargetMode="External"/><Relationship Id="rId20" Type="http://schemas.openxmlformats.org/officeDocument/2006/relationships/image" Target="file:///C:\Users\LJF\AppData\Local\Temp\A9F1C9123DF144E18D7D6BD8AF5F31DB.png" TargetMode="External"/><Relationship Id="rId41"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file:///C:\Users\LJF\AppData\Local\Temp\6A6ACC215A584AB6BB8F07BFCEBE9F31.jpg" TargetMode="External"/></Relationships>
</file>

<file path=ppt/slides/_rels/slide27.xml.rels><?xml version="1.0" encoding="UTF-8" standalone="yes"?>
<Relationships xmlns="http://schemas.openxmlformats.org/package/2006/relationships"><Relationship Id="rId13" Type="http://schemas.openxmlformats.org/officeDocument/2006/relationships/image" Target="file:///C:\Users\LJF\AppData\Local\Temp\DA3DE76BCAA24DE297BB14AEABB7D479.jpg" TargetMode="External"/><Relationship Id="rId18" Type="http://schemas.openxmlformats.org/officeDocument/2006/relationships/image" Target="../media/image192.png"/><Relationship Id="rId26" Type="http://schemas.openxmlformats.org/officeDocument/2006/relationships/image" Target="../media/image196.png"/><Relationship Id="rId39" Type="http://schemas.openxmlformats.org/officeDocument/2006/relationships/image" Target="file:///C:\Users\LJF\AppData\Local\Temp\804C10D26163426E85A801567BE87BD5.jpg" TargetMode="External"/><Relationship Id="rId21" Type="http://schemas.openxmlformats.org/officeDocument/2006/relationships/image" Target="file:///C:\Users\LJF\AppData\Local\Temp\F815BE9E8D1A4E12A81DC1EECA51817E.png" TargetMode="External"/><Relationship Id="rId34" Type="http://schemas.openxmlformats.org/officeDocument/2006/relationships/image" Target="../media/image200.png"/><Relationship Id="rId42" Type="http://schemas.openxmlformats.org/officeDocument/2006/relationships/image" Target="../media/image204.png"/><Relationship Id="rId47" Type="http://schemas.openxmlformats.org/officeDocument/2006/relationships/image" Target="file:///C:\Users\LJF\AppData\Local\Temp\9B91AD8A1BF4489586713BB2B2FE43F5.png" TargetMode="External"/><Relationship Id="rId50" Type="http://schemas.openxmlformats.org/officeDocument/2006/relationships/image" Target="../media/image206.jpeg"/><Relationship Id="rId55" Type="http://schemas.openxmlformats.org/officeDocument/2006/relationships/image" Target="file:///C:\Users\LJF\AppData\Local\Temp\844142038CB1479DAAE745F8278A2CD2.jpg" TargetMode="External"/><Relationship Id="rId63" Type="http://schemas.openxmlformats.org/officeDocument/2006/relationships/image" Target="file:///C:\Users\LJF\AppData\Local\Temp\D62DAA233E624F2F924870A45EAF8D9D.png" TargetMode="External"/><Relationship Id="rId7" Type="http://schemas.openxmlformats.org/officeDocument/2006/relationships/image" Target="file:///C:\Users\LJF\AppData\Local\Temp\3656049E9AB04D0BA441B128D8451697.png" TargetMode="External"/><Relationship Id="rId2" Type="http://schemas.openxmlformats.org/officeDocument/2006/relationships/image" Target="../media/image184.png"/><Relationship Id="rId16" Type="http://schemas.openxmlformats.org/officeDocument/2006/relationships/image" Target="../media/image191.png"/><Relationship Id="rId29" Type="http://schemas.openxmlformats.org/officeDocument/2006/relationships/image" Target="file:///C:\Users\LJF\AppData\Local\Temp\60ACF2E63A4043BD8C74BA2E0FB02018.jpg" TargetMode="External"/><Relationship Id="rId11" Type="http://schemas.openxmlformats.org/officeDocument/2006/relationships/image" Target="file:///C:\Users\LJF\AppData\Local\Temp\2BF9FEC69FF744779D8019D6F07AAE94.png" TargetMode="External"/><Relationship Id="rId24" Type="http://schemas.openxmlformats.org/officeDocument/2006/relationships/image" Target="../media/image195.jpeg"/><Relationship Id="rId32" Type="http://schemas.openxmlformats.org/officeDocument/2006/relationships/image" Target="../media/image199.jpeg"/><Relationship Id="rId37" Type="http://schemas.openxmlformats.org/officeDocument/2006/relationships/image" Target="file:///C:\Users\LJF\AppData\Local\Temp\1B12B95A41EA4A9586DFE29806CCA8C5.jpg" TargetMode="External"/><Relationship Id="rId40" Type="http://schemas.openxmlformats.org/officeDocument/2006/relationships/image" Target="../media/image203.jpeg"/><Relationship Id="rId45" Type="http://schemas.openxmlformats.org/officeDocument/2006/relationships/image" Target="file:///C:\Users\LJF\AppData\Local\Temp\D862416CE5D64083903B7530D74A6EA6.png" TargetMode="External"/><Relationship Id="rId53" Type="http://schemas.openxmlformats.org/officeDocument/2006/relationships/image" Target="file:///C:\Users\LJF\AppData\Local\Temp\08E15BBD839C4C6BB7DA326EB3022C93.jpg" TargetMode="External"/><Relationship Id="rId58" Type="http://schemas.openxmlformats.org/officeDocument/2006/relationships/image" Target="../media/image210.png"/><Relationship Id="rId5" Type="http://schemas.openxmlformats.org/officeDocument/2006/relationships/image" Target="file:///C:\Users\LJF\AppData\Local\Temp\CD32B33D4022444183DCF4791FC236D0.jpg" TargetMode="External"/><Relationship Id="rId61" Type="http://schemas.openxmlformats.org/officeDocument/2006/relationships/image" Target="file:///C:\Users\LJF\AppData\Local\Temp\2F61394C02634AB49B35BA50F7FF1CAA.png" TargetMode="External"/><Relationship Id="rId19" Type="http://schemas.openxmlformats.org/officeDocument/2006/relationships/image" Target="file:///C:\Users\LJF\AppData\Local\Temp\13236C431E3240C5A1368A24AACD60B1.png" TargetMode="External"/><Relationship Id="rId14" Type="http://schemas.openxmlformats.org/officeDocument/2006/relationships/image" Target="../media/image190.jpeg"/><Relationship Id="rId22" Type="http://schemas.openxmlformats.org/officeDocument/2006/relationships/image" Target="../media/image194.jpeg"/><Relationship Id="rId27" Type="http://schemas.openxmlformats.org/officeDocument/2006/relationships/image" Target="file:///C:\Users\LJF\AppData\Local\Temp\E2739588D13E45ABAF55816A49E95FFC.png" TargetMode="External"/><Relationship Id="rId30" Type="http://schemas.openxmlformats.org/officeDocument/2006/relationships/image" Target="../media/image198.png"/><Relationship Id="rId35" Type="http://schemas.openxmlformats.org/officeDocument/2006/relationships/image" Target="file:///C:\Users\LJF\AppData\Local\Temp\85534CBD8AEF4E0586B841BD2FB0C6AB.png" TargetMode="External"/><Relationship Id="rId43" Type="http://schemas.openxmlformats.org/officeDocument/2006/relationships/image" Target="file:///C:\Users\LJF\AppData\Local\Temp\74DAD0576C33482AAAF004AAFFEC2ED0.png" TargetMode="External"/><Relationship Id="rId48" Type="http://schemas.openxmlformats.org/officeDocument/2006/relationships/image" Target="../media/image205.jpeg"/><Relationship Id="rId56" Type="http://schemas.openxmlformats.org/officeDocument/2006/relationships/image" Target="../media/image209.png"/><Relationship Id="rId8" Type="http://schemas.openxmlformats.org/officeDocument/2006/relationships/image" Target="../media/image187.png"/><Relationship Id="rId51" Type="http://schemas.openxmlformats.org/officeDocument/2006/relationships/image" Target="file:///C:\Users\LJF\AppData\Local\Temp\B163A9605F614E34AD38C6BB625F8EF3.jpg" TargetMode="External"/><Relationship Id="rId3" Type="http://schemas.openxmlformats.org/officeDocument/2006/relationships/image" Target="file:///C:\Users\LJF\AppData\Local\Temp\BA565B0BF1784B03A2D111C85DFB4BCC.png" TargetMode="External"/><Relationship Id="rId12" Type="http://schemas.openxmlformats.org/officeDocument/2006/relationships/image" Target="../media/image189.jpeg"/><Relationship Id="rId17" Type="http://schemas.openxmlformats.org/officeDocument/2006/relationships/image" Target="file:///C:\Users\LJF\AppData\Local\Temp\414C9E5D47354F648816C9F4260A0DB7.png" TargetMode="External"/><Relationship Id="rId25" Type="http://schemas.openxmlformats.org/officeDocument/2006/relationships/image" Target="file:///C:\Users\LJF\AppData\Local\Temp\EBC4CE629E624018A76B6262B0D604C3.jpg" TargetMode="External"/><Relationship Id="rId33" Type="http://schemas.openxmlformats.org/officeDocument/2006/relationships/image" Target="file:///C:\Users\LJF\AppData\Local\Temp\52BEC9F260D942F6A128C5BE9FEBCF94.jpg" TargetMode="External"/><Relationship Id="rId38" Type="http://schemas.openxmlformats.org/officeDocument/2006/relationships/image" Target="../media/image202.jpeg"/><Relationship Id="rId46" Type="http://schemas.openxmlformats.org/officeDocument/2006/relationships/image" Target="../media/image118.png"/><Relationship Id="rId59" Type="http://schemas.openxmlformats.org/officeDocument/2006/relationships/image" Target="file:///C:\Users\LJF\AppData\Local\Temp\2763EA370AD64744922E34643D0A87FC.png" TargetMode="External"/><Relationship Id="rId20" Type="http://schemas.openxmlformats.org/officeDocument/2006/relationships/image" Target="../media/image193.png"/><Relationship Id="rId41" Type="http://schemas.openxmlformats.org/officeDocument/2006/relationships/image" Target="file:///C:\Users\LJF\AppData\Local\Temp\841F287C79B14A2896E39B000C46DD3E.jpg" TargetMode="External"/><Relationship Id="rId54" Type="http://schemas.openxmlformats.org/officeDocument/2006/relationships/image" Target="../media/image208.jpeg"/><Relationship Id="rId6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186.png"/><Relationship Id="rId15" Type="http://schemas.openxmlformats.org/officeDocument/2006/relationships/image" Target="file:///C:\Users\LJF\AppData\Local\Temp\C021304F9C5D435ABAA349A335D3358D.jpg" TargetMode="External"/><Relationship Id="rId23" Type="http://schemas.openxmlformats.org/officeDocument/2006/relationships/image" Target="file:///C:\Users\LJF\AppData\Local\Temp\1FE4C4A9F32249A2B484B77FEEE0D4BD.jpg" TargetMode="External"/><Relationship Id="rId28" Type="http://schemas.openxmlformats.org/officeDocument/2006/relationships/image" Target="../media/image197.jpeg"/><Relationship Id="rId36" Type="http://schemas.openxmlformats.org/officeDocument/2006/relationships/image" Target="../media/image201.jpeg"/><Relationship Id="rId49" Type="http://schemas.openxmlformats.org/officeDocument/2006/relationships/image" Target="file:///C:\Users\LJF\AppData\Local\Temp\385E6F857051453ABD1032F3B092E4E8.jpg" TargetMode="External"/><Relationship Id="rId57" Type="http://schemas.openxmlformats.org/officeDocument/2006/relationships/image" Target="file:///C:\Users\LJF\AppData\Local\Temp\A11DF7AEA302413084ECC0D56BAB8AD4.png" TargetMode="External"/><Relationship Id="rId10" Type="http://schemas.openxmlformats.org/officeDocument/2006/relationships/image" Target="../media/image188.png"/><Relationship Id="rId31" Type="http://schemas.openxmlformats.org/officeDocument/2006/relationships/image" Target="file:///C:\Users\LJF\AppData\Local\Temp\48AAF99D06464221A1F55406E4F09218.png" TargetMode="External"/><Relationship Id="rId44" Type="http://schemas.openxmlformats.org/officeDocument/2006/relationships/image" Target="../media/image116.png"/><Relationship Id="rId52" Type="http://schemas.openxmlformats.org/officeDocument/2006/relationships/image" Target="../media/image207.jpeg"/><Relationship Id="rId60" Type="http://schemas.openxmlformats.org/officeDocument/2006/relationships/image" Target="../media/image211.png"/><Relationship Id="rId4" Type="http://schemas.openxmlformats.org/officeDocument/2006/relationships/image" Target="../media/image185.jpeg"/><Relationship Id="rId9" Type="http://schemas.openxmlformats.org/officeDocument/2006/relationships/image" Target="file:///C:\Users\LJF\AppData\Local\Temp\86D79931A5F449B29385915AF21575B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电子产品周边产业</a:t>
            </a:r>
            <a:endParaRPr lang="zh-CN" altLang="en-US" dirty="0"/>
          </a:p>
        </p:txBody>
      </p:sp>
      <p:sp>
        <p:nvSpPr>
          <p:cNvPr id="3" name="Subtitle 2"/>
          <p:cNvSpPr>
            <a:spLocks noGrp="1"/>
          </p:cNvSpPr>
          <p:nvPr>
            <p:ph type="subTitle" idx="1"/>
          </p:nvPr>
        </p:nvSpPr>
        <p:spPr/>
        <p:txBody>
          <a:bodyPr/>
          <a:lstStyle/>
          <a:p>
            <a:r>
              <a:rPr lang="zh-CN" altLang="en-US" dirty="0" smtClean="0"/>
              <a:t>常识简介</a:t>
            </a:r>
            <a:endParaRPr lang="zh-CN" altLang="en-US" dirty="0"/>
          </a:p>
        </p:txBody>
      </p:sp>
    </p:spTree>
    <p:extLst>
      <p:ext uri="{BB962C8B-B14F-4D97-AF65-F5344CB8AC3E}">
        <p14:creationId xmlns:p14="http://schemas.microsoft.com/office/powerpoint/2010/main" val="7408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LED</a:t>
            </a:r>
            <a:r>
              <a:rPr lang="zh-CN" altLang="en-US" dirty="0" smtClean="0"/>
              <a:t>类</a:t>
            </a:r>
            <a:endParaRPr lang="zh-CN" altLang="en-US" dirty="0"/>
          </a:p>
        </p:txBody>
      </p:sp>
      <p:pic>
        <p:nvPicPr>
          <p:cNvPr id="5" name="Picture 4"/>
          <p:cNvPicPr>
            <a:picLocks noChangeAspect="1"/>
          </p:cNvPicPr>
          <p:nvPr/>
        </p:nvPicPr>
        <p:blipFill>
          <a:blip r:embed="rId2"/>
          <a:stretch>
            <a:fillRect/>
          </a:stretch>
        </p:blipFill>
        <p:spPr>
          <a:xfrm>
            <a:off x="402264" y="4565984"/>
            <a:ext cx="4948622" cy="1749756"/>
          </a:xfrm>
          <a:prstGeom prst="rect">
            <a:avLst/>
          </a:prstGeom>
        </p:spPr>
      </p:pic>
      <p:pic>
        <p:nvPicPr>
          <p:cNvPr id="7" name="Picture 6"/>
          <p:cNvPicPr>
            <a:picLocks noChangeAspect="1"/>
          </p:cNvPicPr>
          <p:nvPr/>
        </p:nvPicPr>
        <p:blipFill>
          <a:blip r:embed="rId3"/>
          <a:stretch>
            <a:fillRect/>
          </a:stretch>
        </p:blipFill>
        <p:spPr>
          <a:xfrm>
            <a:off x="5160266" y="667026"/>
            <a:ext cx="2903375" cy="2390251"/>
          </a:xfrm>
          <a:prstGeom prst="rect">
            <a:avLst/>
          </a:prstGeom>
        </p:spPr>
      </p:pic>
      <p:pic>
        <p:nvPicPr>
          <p:cNvPr id="8" name="Picture 7"/>
          <p:cNvPicPr>
            <a:picLocks noChangeAspect="1"/>
          </p:cNvPicPr>
          <p:nvPr/>
        </p:nvPicPr>
        <p:blipFill>
          <a:blip r:embed="rId4"/>
          <a:stretch>
            <a:fillRect/>
          </a:stretch>
        </p:blipFill>
        <p:spPr>
          <a:xfrm>
            <a:off x="540487" y="1690688"/>
            <a:ext cx="4350490" cy="2703832"/>
          </a:xfrm>
          <a:prstGeom prst="rect">
            <a:avLst/>
          </a:prstGeom>
        </p:spPr>
      </p:pic>
      <p:pic>
        <p:nvPicPr>
          <p:cNvPr id="9" name="Picture 8"/>
          <p:cNvPicPr>
            <a:picLocks noChangeAspect="1"/>
          </p:cNvPicPr>
          <p:nvPr/>
        </p:nvPicPr>
        <p:blipFill>
          <a:blip r:embed="rId5"/>
          <a:stretch>
            <a:fillRect/>
          </a:stretch>
        </p:blipFill>
        <p:spPr>
          <a:xfrm>
            <a:off x="8405859" y="409906"/>
            <a:ext cx="3290159" cy="2425220"/>
          </a:xfrm>
          <a:prstGeom prst="rect">
            <a:avLst/>
          </a:prstGeom>
        </p:spPr>
      </p:pic>
      <p:pic>
        <p:nvPicPr>
          <p:cNvPr id="10" name="Picture 9"/>
          <p:cNvPicPr>
            <a:picLocks noChangeAspect="1"/>
          </p:cNvPicPr>
          <p:nvPr/>
        </p:nvPicPr>
        <p:blipFill>
          <a:blip r:embed="rId6"/>
          <a:stretch>
            <a:fillRect/>
          </a:stretch>
        </p:blipFill>
        <p:spPr>
          <a:xfrm>
            <a:off x="8668414" y="3743770"/>
            <a:ext cx="3113036" cy="2310608"/>
          </a:xfrm>
          <a:prstGeom prst="rect">
            <a:avLst/>
          </a:prstGeom>
        </p:spPr>
      </p:pic>
      <p:pic>
        <p:nvPicPr>
          <p:cNvPr id="11" name="Picture 10"/>
          <p:cNvPicPr>
            <a:picLocks noChangeAspect="1"/>
          </p:cNvPicPr>
          <p:nvPr/>
        </p:nvPicPr>
        <p:blipFill>
          <a:blip r:embed="rId7"/>
          <a:stretch>
            <a:fillRect/>
          </a:stretch>
        </p:blipFill>
        <p:spPr>
          <a:xfrm rot="4348756">
            <a:off x="5574532" y="3682372"/>
            <a:ext cx="2817107" cy="2094628"/>
          </a:xfrm>
          <a:prstGeom prst="rect">
            <a:avLst/>
          </a:prstGeom>
        </p:spPr>
      </p:pic>
    </p:spTree>
    <p:extLst>
      <p:ext uri="{BB962C8B-B14F-4D97-AF65-F5344CB8AC3E}">
        <p14:creationId xmlns:p14="http://schemas.microsoft.com/office/powerpoint/2010/main" val="1303692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Arial" panose="020B0604020202020204" pitchFamily="34" charset="0"/>
                <a:ea typeface="楷体_GB2312" pitchFamily="49" charset="-122"/>
              </a:rPr>
              <a:t>芯片粘</a:t>
            </a:r>
            <a:r>
              <a:rPr lang="zh-CN" altLang="en-US" dirty="0" smtClean="0">
                <a:latin typeface="Arial" panose="020B0604020202020204" pitchFamily="34" charset="0"/>
                <a:ea typeface="楷体_GB2312" pitchFamily="49" charset="-122"/>
              </a:rPr>
              <a:t>接 银</a:t>
            </a:r>
            <a:r>
              <a:rPr lang="zh-CN" altLang="en-US" dirty="0">
                <a:latin typeface="Arial" panose="020B0604020202020204" pitchFamily="34" charset="0"/>
                <a:ea typeface="楷体_GB2312" pitchFamily="49" charset="-122"/>
              </a:rPr>
              <a:t>浆固化</a:t>
            </a:r>
            <a:endParaRPr lang="zh-CN" altLang="en-US" dirty="0"/>
          </a:p>
        </p:txBody>
      </p:sp>
      <p:pic>
        <p:nvPicPr>
          <p:cNvPr id="4" name="Picture 8" descr="Epoxy Wr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47" y="1933982"/>
            <a:ext cx="67437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472" y="1933982"/>
            <a:ext cx="3924300" cy="2570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92595" y="5369442"/>
            <a:ext cx="5724644" cy="369332"/>
          </a:xfrm>
          <a:prstGeom prst="rect">
            <a:avLst/>
          </a:prstGeom>
          <a:noFill/>
        </p:spPr>
        <p:txBody>
          <a:bodyPr wrap="none" rtlCol="0">
            <a:spAutoFit/>
          </a:bodyPr>
          <a:lstStyle/>
          <a:p>
            <a:r>
              <a:rPr lang="zh-CN" altLang="en-US" dirty="0" smtClean="0"/>
              <a:t>此过程之后需要检查芯片与架子相对位置是否符合标准</a:t>
            </a:r>
            <a:endParaRPr lang="zh-CN" altLang="en-US" dirty="0"/>
          </a:p>
        </p:txBody>
      </p:sp>
    </p:spTree>
    <p:extLst>
      <p:ext uri="{BB962C8B-B14F-4D97-AF65-F5344CB8AC3E}">
        <p14:creationId xmlns:p14="http://schemas.microsoft.com/office/powerpoint/2010/main" val="2217610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DIE bonding</a:t>
            </a:r>
            <a:endParaRPr lang="zh-CN" altLang="en-US" dirty="0"/>
          </a:p>
        </p:txBody>
      </p:sp>
      <p:pic>
        <p:nvPicPr>
          <p:cNvPr id="5" name="Bon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1475" y="1690688"/>
            <a:ext cx="5134525" cy="4107620"/>
          </a:xfrm>
          <a:prstGeom prst="rect">
            <a:avLst/>
          </a:prstGeom>
        </p:spPr>
      </p:pic>
      <p:pic>
        <p:nvPicPr>
          <p:cNvPr id="9" name="Picture 8"/>
          <p:cNvPicPr>
            <a:picLocks noChangeAspect="1"/>
          </p:cNvPicPr>
          <p:nvPr/>
        </p:nvPicPr>
        <p:blipFill>
          <a:blip r:embed="rId5"/>
          <a:stretch>
            <a:fillRect/>
          </a:stretch>
        </p:blipFill>
        <p:spPr>
          <a:xfrm>
            <a:off x="6838400" y="1765116"/>
            <a:ext cx="4638675" cy="3476625"/>
          </a:xfrm>
          <a:prstGeom prst="rect">
            <a:avLst/>
          </a:prstGeom>
        </p:spPr>
      </p:pic>
    </p:spTree>
    <p:extLst>
      <p:ext uri="{BB962C8B-B14F-4D97-AF65-F5344CB8AC3E}">
        <p14:creationId xmlns:p14="http://schemas.microsoft.com/office/powerpoint/2010/main" val="4962844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键合过程</a:t>
            </a:r>
            <a:endParaRPr lang="zh-CN" altLang="en-US" dirty="0"/>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3739" y="1584276"/>
            <a:ext cx="2434469" cy="20936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52" y="1560338"/>
            <a:ext cx="2408793" cy="21006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056" y="1577274"/>
            <a:ext cx="2131627" cy="21076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6702" y="1572607"/>
            <a:ext cx="2419298" cy="2117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503" y="4091063"/>
            <a:ext cx="2363143" cy="203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6702" y="4075233"/>
            <a:ext cx="2365404" cy="205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3739" y="4058272"/>
            <a:ext cx="2461513" cy="2068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0162" y="4091063"/>
            <a:ext cx="2347313" cy="20510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ChangeArrowheads="1"/>
          </p:cNvSpPr>
          <p:nvPr/>
        </p:nvSpPr>
        <p:spPr bwMode="auto">
          <a:xfrm>
            <a:off x="401389" y="3608203"/>
            <a:ext cx="33845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t>压头下降，焊球</a:t>
            </a:r>
            <a:r>
              <a:rPr lang="zh-CN" altLang="en-US" sz="1600" b="1" dirty="0" smtClean="0"/>
              <a:t>被</a:t>
            </a:r>
            <a:endParaRPr lang="en-US" altLang="zh-CN" sz="1600" b="1" dirty="0" smtClean="0"/>
          </a:p>
          <a:p>
            <a:pPr algn="ctr"/>
            <a:r>
              <a:rPr lang="zh-CN" altLang="en-US" sz="1600" b="1" dirty="0" smtClean="0"/>
              <a:t>锁定</a:t>
            </a:r>
            <a:r>
              <a:rPr lang="zh-CN" altLang="en-US" sz="1600" b="1" dirty="0"/>
              <a:t>在端部中央</a:t>
            </a:r>
          </a:p>
        </p:txBody>
      </p:sp>
      <p:sp>
        <p:nvSpPr>
          <p:cNvPr id="18" name="Rectangle 16"/>
          <p:cNvSpPr>
            <a:spLocks noChangeArrowheads="1"/>
          </p:cNvSpPr>
          <p:nvPr/>
        </p:nvSpPr>
        <p:spPr bwMode="auto">
          <a:xfrm>
            <a:off x="8907794" y="3437113"/>
            <a:ext cx="2951163"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t>压头高速运动到第二键合点，</a:t>
            </a:r>
          </a:p>
          <a:p>
            <a:pPr algn="ctr"/>
            <a:r>
              <a:rPr lang="zh-CN" altLang="en-US" sz="1600" b="1" dirty="0"/>
              <a:t>形成弧形</a:t>
            </a:r>
          </a:p>
        </p:txBody>
      </p:sp>
      <p:sp>
        <p:nvSpPr>
          <p:cNvPr id="19" name="Rectangle 17"/>
          <p:cNvSpPr>
            <a:spLocks noChangeArrowheads="1"/>
          </p:cNvSpPr>
          <p:nvPr/>
        </p:nvSpPr>
        <p:spPr bwMode="auto">
          <a:xfrm>
            <a:off x="3438633" y="3578390"/>
            <a:ext cx="3097213"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t>在压力、温度的作用下形成连接</a:t>
            </a:r>
          </a:p>
        </p:txBody>
      </p:sp>
      <p:sp>
        <p:nvSpPr>
          <p:cNvPr id="20" name="Rectangle 19"/>
          <p:cNvSpPr/>
          <p:nvPr/>
        </p:nvSpPr>
        <p:spPr>
          <a:xfrm>
            <a:off x="6943902" y="3352727"/>
            <a:ext cx="1114408" cy="369332"/>
          </a:xfrm>
          <a:prstGeom prst="rect">
            <a:avLst/>
          </a:prstGeom>
        </p:spPr>
        <p:txBody>
          <a:bodyPr wrap="none">
            <a:spAutoFit/>
          </a:bodyPr>
          <a:lstStyle/>
          <a:p>
            <a:pPr algn="ctr"/>
            <a:r>
              <a:rPr lang="zh-CN" altLang="en-US" b="1" dirty="0"/>
              <a:t>压头上升</a:t>
            </a:r>
          </a:p>
        </p:txBody>
      </p:sp>
      <p:sp>
        <p:nvSpPr>
          <p:cNvPr id="21" name="Rectangle 10"/>
          <p:cNvSpPr>
            <a:spLocks noChangeArrowheads="1"/>
          </p:cNvSpPr>
          <p:nvPr/>
        </p:nvSpPr>
        <p:spPr bwMode="auto">
          <a:xfrm>
            <a:off x="401389" y="6018660"/>
            <a:ext cx="33115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t>在压力、温度作用</a:t>
            </a:r>
            <a:r>
              <a:rPr lang="zh-CN" altLang="en-US" sz="1600" b="1" dirty="0" smtClean="0"/>
              <a:t>下</a:t>
            </a:r>
            <a:endParaRPr lang="en-US" altLang="zh-CN" sz="1600" b="1" dirty="0" smtClean="0"/>
          </a:p>
          <a:p>
            <a:pPr algn="ctr"/>
            <a:r>
              <a:rPr lang="zh-CN" altLang="en-US" sz="1600" b="1" dirty="0" smtClean="0"/>
              <a:t>形成</a:t>
            </a:r>
            <a:r>
              <a:rPr lang="zh-CN" altLang="en-US" sz="1600" b="1" dirty="0"/>
              <a:t>第二点连接</a:t>
            </a:r>
          </a:p>
        </p:txBody>
      </p:sp>
      <p:sp>
        <p:nvSpPr>
          <p:cNvPr id="22" name="Rectangle 12"/>
          <p:cNvSpPr>
            <a:spLocks noChangeArrowheads="1"/>
          </p:cNvSpPr>
          <p:nvPr/>
        </p:nvSpPr>
        <p:spPr bwMode="auto">
          <a:xfrm>
            <a:off x="2776521" y="5978764"/>
            <a:ext cx="403225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t>压头上升至一定位置，送出尾丝</a:t>
            </a:r>
          </a:p>
        </p:txBody>
      </p:sp>
      <p:sp>
        <p:nvSpPr>
          <p:cNvPr id="23" name="Rectangle 13"/>
          <p:cNvSpPr>
            <a:spLocks noChangeArrowheads="1"/>
          </p:cNvSpPr>
          <p:nvPr/>
        </p:nvSpPr>
        <p:spPr bwMode="auto">
          <a:xfrm>
            <a:off x="8244848" y="5837487"/>
            <a:ext cx="403225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t>引燃电弧，形成焊球</a:t>
            </a:r>
          </a:p>
          <a:p>
            <a:pPr algn="ctr"/>
            <a:r>
              <a:rPr lang="zh-CN" altLang="en-US" sz="1600" b="1" dirty="0"/>
              <a:t>进入下一键合循环</a:t>
            </a:r>
          </a:p>
        </p:txBody>
      </p:sp>
      <p:sp>
        <p:nvSpPr>
          <p:cNvPr id="24" name="Rectangle 11"/>
          <p:cNvSpPr>
            <a:spLocks noChangeArrowheads="1"/>
          </p:cNvSpPr>
          <p:nvPr/>
        </p:nvSpPr>
        <p:spPr bwMode="auto">
          <a:xfrm>
            <a:off x="5773112" y="5978765"/>
            <a:ext cx="3455987"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夹住引线，拉断尾丝</a:t>
            </a:r>
          </a:p>
        </p:txBody>
      </p:sp>
    </p:spTree>
    <p:extLst>
      <p:ext uri="{BB962C8B-B14F-4D97-AF65-F5344CB8AC3E}">
        <p14:creationId xmlns:p14="http://schemas.microsoft.com/office/powerpoint/2010/main" val="3750930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88" y="1155444"/>
            <a:ext cx="2320812" cy="208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13380" y="3355534"/>
            <a:ext cx="1338828" cy="369332"/>
          </a:xfrm>
          <a:prstGeom prst="rect">
            <a:avLst/>
          </a:prstGeom>
        </p:spPr>
        <p:txBody>
          <a:bodyPr wrap="none">
            <a:spAutoFit/>
          </a:bodyPr>
          <a:lstStyle/>
          <a:p>
            <a:r>
              <a:rPr lang="zh-CN" altLang="en-US" dirty="0"/>
              <a:t>第一键合点</a:t>
            </a:r>
          </a:p>
        </p:txBody>
      </p:sp>
      <p:sp>
        <p:nvSpPr>
          <p:cNvPr id="7" name="Title 1"/>
          <p:cNvSpPr>
            <a:spLocks noGrp="1"/>
          </p:cNvSpPr>
          <p:nvPr>
            <p:ph type="title"/>
          </p:nvPr>
        </p:nvSpPr>
        <p:spPr>
          <a:xfrm>
            <a:off x="553435" y="0"/>
            <a:ext cx="10515600" cy="1325563"/>
          </a:xfrm>
        </p:spPr>
        <p:txBody>
          <a:bodyPr/>
          <a:lstStyle/>
          <a:p>
            <a:r>
              <a:rPr lang="zh-CN" altLang="en-US" dirty="0"/>
              <a:t>键</a:t>
            </a:r>
            <a:r>
              <a:rPr lang="zh-CN" altLang="en-US" dirty="0" smtClean="0"/>
              <a:t>合点</a:t>
            </a:r>
            <a:endParaRPr lang="zh-CN" altLang="en-US" dirty="0"/>
          </a:p>
        </p:txBody>
      </p:sp>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622" y="1155444"/>
            <a:ext cx="2319659" cy="208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9"/>
          <p:cNvSpPr>
            <a:spLocks noChangeArrowheads="1"/>
          </p:cNvSpPr>
          <p:nvPr/>
        </p:nvSpPr>
        <p:spPr bwMode="auto">
          <a:xfrm>
            <a:off x="3558007" y="3291478"/>
            <a:ext cx="1512888" cy="4333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t>第二键合点</a:t>
            </a:r>
          </a:p>
        </p:txBody>
      </p:sp>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260" y="1189112"/>
            <a:ext cx="4803775"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01" y="4104943"/>
            <a:ext cx="1914525"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980" y="4104943"/>
            <a:ext cx="19081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8"/>
          <p:cNvSpPr>
            <a:spLocks noChangeArrowheads="1"/>
          </p:cNvSpPr>
          <p:nvPr/>
        </p:nvSpPr>
        <p:spPr bwMode="auto">
          <a:xfrm>
            <a:off x="3780293" y="6121068"/>
            <a:ext cx="11525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契形焊点</a:t>
            </a:r>
          </a:p>
        </p:txBody>
      </p:sp>
      <p:sp>
        <p:nvSpPr>
          <p:cNvPr id="19" name="Rectangle 10"/>
          <p:cNvSpPr>
            <a:spLocks noChangeArrowheads="1"/>
          </p:cNvSpPr>
          <p:nvPr/>
        </p:nvSpPr>
        <p:spPr bwMode="auto">
          <a:xfrm>
            <a:off x="1145401" y="6048043"/>
            <a:ext cx="10810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球形焊点</a:t>
            </a:r>
          </a:p>
        </p:txBody>
      </p:sp>
    </p:spTree>
    <p:extLst>
      <p:ext uri="{BB962C8B-B14F-4D97-AF65-F5344CB8AC3E}">
        <p14:creationId xmlns:p14="http://schemas.microsoft.com/office/powerpoint/2010/main" val="4122645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993" y="566701"/>
            <a:ext cx="8064500" cy="56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813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DIE bonding</a:t>
            </a:r>
            <a:endParaRPr lang="zh-CN" altLang="en-US" dirty="0"/>
          </a:p>
        </p:txBody>
      </p:sp>
      <p:pic>
        <p:nvPicPr>
          <p:cNvPr id="4" name="Picture 3"/>
          <p:cNvPicPr>
            <a:picLocks noChangeAspect="1"/>
          </p:cNvPicPr>
          <p:nvPr/>
        </p:nvPicPr>
        <p:blipFill rotWithShape="1">
          <a:blip r:embed="rId2"/>
          <a:srcRect l="15096" r="6408" b="5122"/>
          <a:stretch/>
        </p:blipFill>
        <p:spPr>
          <a:xfrm>
            <a:off x="400210" y="1910556"/>
            <a:ext cx="3046342" cy="2747674"/>
          </a:xfrm>
          <a:prstGeom prst="rect">
            <a:avLst/>
          </a:prstGeom>
        </p:spPr>
      </p:pic>
      <p:pic>
        <p:nvPicPr>
          <p:cNvPr id="5" name="Picture 4"/>
          <p:cNvPicPr>
            <a:picLocks noChangeAspect="1"/>
          </p:cNvPicPr>
          <p:nvPr/>
        </p:nvPicPr>
        <p:blipFill rotWithShape="1">
          <a:blip r:embed="rId3"/>
          <a:srcRect l="14765" r="11158"/>
          <a:stretch/>
        </p:blipFill>
        <p:spPr>
          <a:xfrm>
            <a:off x="4186456" y="712493"/>
            <a:ext cx="4158487" cy="4189116"/>
          </a:xfrm>
          <a:prstGeom prst="rect">
            <a:avLst/>
          </a:prstGeom>
        </p:spPr>
      </p:pic>
      <p:pic>
        <p:nvPicPr>
          <p:cNvPr id="6" name="Picture 5"/>
          <p:cNvPicPr>
            <a:picLocks noChangeAspect="1"/>
          </p:cNvPicPr>
          <p:nvPr/>
        </p:nvPicPr>
        <p:blipFill>
          <a:blip r:embed="rId4"/>
          <a:stretch>
            <a:fillRect/>
          </a:stretch>
        </p:blipFill>
        <p:spPr>
          <a:xfrm>
            <a:off x="8699537" y="1160318"/>
            <a:ext cx="2895600" cy="2124075"/>
          </a:xfrm>
          <a:prstGeom prst="rect">
            <a:avLst/>
          </a:prstGeom>
        </p:spPr>
      </p:pic>
      <p:pic>
        <p:nvPicPr>
          <p:cNvPr id="7" name="Picture 6"/>
          <p:cNvPicPr>
            <a:picLocks noChangeAspect="1"/>
          </p:cNvPicPr>
          <p:nvPr/>
        </p:nvPicPr>
        <p:blipFill>
          <a:blip r:embed="rId5"/>
          <a:stretch>
            <a:fillRect/>
          </a:stretch>
        </p:blipFill>
        <p:spPr>
          <a:xfrm>
            <a:off x="2111145" y="4540103"/>
            <a:ext cx="2960504" cy="2167928"/>
          </a:xfrm>
          <a:prstGeom prst="rect">
            <a:avLst/>
          </a:prstGeom>
        </p:spPr>
      </p:pic>
      <p:pic>
        <p:nvPicPr>
          <p:cNvPr id="8" name="Picture 7"/>
          <p:cNvPicPr>
            <a:picLocks noChangeAspect="1"/>
          </p:cNvPicPr>
          <p:nvPr/>
        </p:nvPicPr>
        <p:blipFill>
          <a:blip r:embed="rId6"/>
          <a:stretch>
            <a:fillRect/>
          </a:stretch>
        </p:blipFill>
        <p:spPr>
          <a:xfrm>
            <a:off x="7089812" y="3896427"/>
            <a:ext cx="4505325" cy="2705100"/>
          </a:xfrm>
          <a:prstGeom prst="rect">
            <a:avLst/>
          </a:prstGeom>
        </p:spPr>
      </p:pic>
    </p:spTree>
    <p:extLst>
      <p:ext uri="{BB962C8B-B14F-4D97-AF65-F5344CB8AC3E}">
        <p14:creationId xmlns:p14="http://schemas.microsoft.com/office/powerpoint/2010/main" val="3863967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LED</a:t>
            </a:r>
            <a:r>
              <a:rPr lang="zh-CN" altLang="en-US" dirty="0" smtClean="0"/>
              <a:t>类芯片贴装</a:t>
            </a:r>
            <a:endParaRPr lang="zh-CN" altLang="en-US" dirty="0"/>
          </a:p>
        </p:txBody>
      </p:sp>
      <p:sp>
        <p:nvSpPr>
          <p:cNvPr id="3" name="Content Placeholder 2"/>
          <p:cNvSpPr>
            <a:spLocks noGrp="1"/>
          </p:cNvSpPr>
          <p:nvPr>
            <p:ph idx="1"/>
          </p:nvPr>
        </p:nvSpPr>
        <p:spPr>
          <a:xfrm>
            <a:off x="838200" y="1825625"/>
            <a:ext cx="1936898" cy="4351338"/>
          </a:xfrm>
        </p:spPr>
        <p:txBody>
          <a:bodyPr/>
          <a:lstStyle/>
          <a:p>
            <a:r>
              <a:rPr lang="zh-CN" altLang="en-US" dirty="0" smtClean="0"/>
              <a:t>芯片位置</a:t>
            </a:r>
            <a:endParaRPr lang="en-US" altLang="zh-CN" dirty="0" smtClean="0"/>
          </a:p>
          <a:p>
            <a:r>
              <a:rPr lang="zh-CN" altLang="en-US" dirty="0" smtClean="0"/>
              <a:t>轮廓</a:t>
            </a:r>
            <a:endParaRPr lang="en-US" altLang="zh-CN" dirty="0" smtClean="0"/>
          </a:p>
          <a:p>
            <a:r>
              <a:rPr lang="zh-CN" altLang="en-US" dirty="0"/>
              <a:t>键合</a:t>
            </a:r>
            <a:r>
              <a:rPr lang="zh-CN" altLang="en-US" dirty="0" smtClean="0"/>
              <a:t>线</a:t>
            </a:r>
            <a:endParaRPr lang="en-US" altLang="zh-CN" dirty="0" smtClean="0"/>
          </a:p>
          <a:p>
            <a:r>
              <a:rPr lang="zh-CN" altLang="en-US" dirty="0" smtClean="0"/>
              <a:t>外观</a:t>
            </a:r>
            <a:endParaRPr lang="en-US" altLang="zh-CN" dirty="0" smtClean="0"/>
          </a:p>
          <a:p>
            <a:r>
              <a:rPr lang="en-US" altLang="zh-CN" dirty="0" smtClean="0"/>
              <a:t>……</a:t>
            </a:r>
            <a:endParaRPr lang="zh-CN" altLang="en-US" dirty="0"/>
          </a:p>
        </p:txBody>
      </p:sp>
      <p:pic>
        <p:nvPicPr>
          <p:cNvPr id="5" name="Picture 4"/>
          <p:cNvPicPr>
            <a:picLocks noChangeAspect="1"/>
          </p:cNvPicPr>
          <p:nvPr/>
        </p:nvPicPr>
        <p:blipFill>
          <a:blip r:embed="rId2"/>
          <a:stretch>
            <a:fillRect/>
          </a:stretch>
        </p:blipFill>
        <p:spPr>
          <a:xfrm>
            <a:off x="7759650" y="468196"/>
            <a:ext cx="1981200" cy="1924050"/>
          </a:xfrm>
          <a:prstGeom prst="rect">
            <a:avLst/>
          </a:prstGeom>
        </p:spPr>
      </p:pic>
      <p:pic>
        <p:nvPicPr>
          <p:cNvPr id="6" name="Picture 5"/>
          <p:cNvPicPr>
            <a:picLocks noChangeAspect="1"/>
          </p:cNvPicPr>
          <p:nvPr/>
        </p:nvPicPr>
        <p:blipFill rotWithShape="1">
          <a:blip r:embed="rId3"/>
          <a:srcRect l="13392" t="12709" r="11278" b="14320"/>
          <a:stretch/>
        </p:blipFill>
        <p:spPr>
          <a:xfrm rot="5400000">
            <a:off x="10037553" y="601103"/>
            <a:ext cx="2052084" cy="1786270"/>
          </a:xfrm>
          <a:prstGeom prst="rect">
            <a:avLst/>
          </a:prstGeom>
        </p:spPr>
      </p:pic>
      <p:pic>
        <p:nvPicPr>
          <p:cNvPr id="7" name="Picture 6"/>
          <p:cNvPicPr>
            <a:picLocks noChangeAspect="1"/>
          </p:cNvPicPr>
          <p:nvPr/>
        </p:nvPicPr>
        <p:blipFill>
          <a:blip r:embed="rId4"/>
          <a:stretch>
            <a:fillRect/>
          </a:stretch>
        </p:blipFill>
        <p:spPr>
          <a:xfrm>
            <a:off x="9001108" y="2657201"/>
            <a:ext cx="2574407" cy="1910818"/>
          </a:xfrm>
          <a:prstGeom prst="rect">
            <a:avLst/>
          </a:prstGeom>
        </p:spPr>
      </p:pic>
      <p:pic>
        <p:nvPicPr>
          <p:cNvPr id="8" name="Picture 7"/>
          <p:cNvPicPr>
            <a:picLocks noChangeAspect="1"/>
          </p:cNvPicPr>
          <p:nvPr/>
        </p:nvPicPr>
        <p:blipFill>
          <a:blip r:embed="rId5"/>
          <a:stretch>
            <a:fillRect/>
          </a:stretch>
        </p:blipFill>
        <p:spPr>
          <a:xfrm>
            <a:off x="3283224" y="2657201"/>
            <a:ext cx="2350815" cy="1881258"/>
          </a:xfrm>
          <a:prstGeom prst="rect">
            <a:avLst/>
          </a:prstGeom>
        </p:spPr>
      </p:pic>
      <p:pic>
        <p:nvPicPr>
          <p:cNvPr id="9" name="Picture 8"/>
          <p:cNvPicPr>
            <a:picLocks noChangeAspect="1"/>
          </p:cNvPicPr>
          <p:nvPr/>
        </p:nvPicPr>
        <p:blipFill>
          <a:blip r:embed="rId6"/>
          <a:stretch>
            <a:fillRect/>
          </a:stretch>
        </p:blipFill>
        <p:spPr>
          <a:xfrm rot="5400000">
            <a:off x="6344266" y="2498481"/>
            <a:ext cx="1895885" cy="2300084"/>
          </a:xfrm>
          <a:prstGeom prst="rect">
            <a:avLst/>
          </a:prstGeom>
        </p:spPr>
      </p:pic>
      <p:pic>
        <p:nvPicPr>
          <p:cNvPr id="10" name="Picture 9"/>
          <p:cNvPicPr>
            <a:picLocks noChangeAspect="1"/>
          </p:cNvPicPr>
          <p:nvPr/>
        </p:nvPicPr>
        <p:blipFill rotWithShape="1">
          <a:blip r:embed="rId7"/>
          <a:srcRect l="19041" t="6991" r="12849" b="11943"/>
          <a:stretch/>
        </p:blipFill>
        <p:spPr>
          <a:xfrm>
            <a:off x="838200" y="4596465"/>
            <a:ext cx="2230765" cy="1981303"/>
          </a:xfrm>
          <a:prstGeom prst="rect">
            <a:avLst/>
          </a:prstGeom>
        </p:spPr>
      </p:pic>
      <p:pic>
        <p:nvPicPr>
          <p:cNvPr id="11" name="Picture 10"/>
          <p:cNvPicPr>
            <a:picLocks noChangeAspect="1"/>
          </p:cNvPicPr>
          <p:nvPr/>
        </p:nvPicPr>
        <p:blipFill>
          <a:blip r:embed="rId8"/>
          <a:stretch>
            <a:fillRect/>
          </a:stretch>
        </p:blipFill>
        <p:spPr>
          <a:xfrm>
            <a:off x="3642004" y="4715445"/>
            <a:ext cx="1992035" cy="1743341"/>
          </a:xfrm>
          <a:prstGeom prst="rect">
            <a:avLst/>
          </a:prstGeom>
        </p:spPr>
      </p:pic>
      <p:pic>
        <p:nvPicPr>
          <p:cNvPr id="12" name="Picture 11"/>
          <p:cNvPicPr>
            <a:picLocks noChangeAspect="1"/>
          </p:cNvPicPr>
          <p:nvPr/>
        </p:nvPicPr>
        <p:blipFill>
          <a:blip r:embed="rId9"/>
          <a:stretch>
            <a:fillRect/>
          </a:stretch>
        </p:blipFill>
        <p:spPr>
          <a:xfrm>
            <a:off x="6182579" y="4715444"/>
            <a:ext cx="2381357" cy="1901634"/>
          </a:xfrm>
          <a:prstGeom prst="rect">
            <a:avLst/>
          </a:prstGeom>
        </p:spPr>
      </p:pic>
      <p:pic>
        <p:nvPicPr>
          <p:cNvPr id="13" name="Picture 12"/>
          <p:cNvPicPr>
            <a:picLocks noChangeAspect="1"/>
          </p:cNvPicPr>
          <p:nvPr/>
        </p:nvPicPr>
        <p:blipFill>
          <a:blip r:embed="rId10"/>
          <a:stretch>
            <a:fillRect/>
          </a:stretch>
        </p:blipFill>
        <p:spPr>
          <a:xfrm rot="16200000">
            <a:off x="9471670" y="4573239"/>
            <a:ext cx="1961640" cy="2246051"/>
          </a:xfrm>
          <a:prstGeom prst="rect">
            <a:avLst/>
          </a:prstGeom>
        </p:spPr>
      </p:pic>
      <p:pic>
        <p:nvPicPr>
          <p:cNvPr id="14" name="Picture 13"/>
          <p:cNvPicPr>
            <a:picLocks noChangeAspect="1"/>
          </p:cNvPicPr>
          <p:nvPr/>
        </p:nvPicPr>
        <p:blipFill>
          <a:blip r:embed="rId11"/>
          <a:stretch>
            <a:fillRect/>
          </a:stretch>
        </p:blipFill>
        <p:spPr>
          <a:xfrm>
            <a:off x="4952765" y="581425"/>
            <a:ext cx="2459628" cy="1825625"/>
          </a:xfrm>
          <a:prstGeom prst="rect">
            <a:avLst/>
          </a:prstGeom>
        </p:spPr>
      </p:pic>
    </p:spTree>
    <p:extLst>
      <p:ext uri="{BB962C8B-B14F-4D97-AF65-F5344CB8AC3E}">
        <p14:creationId xmlns:p14="http://schemas.microsoft.com/office/powerpoint/2010/main" val="5380352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616" y="120522"/>
            <a:ext cx="10515600" cy="1325563"/>
          </a:xfrm>
        </p:spPr>
        <p:txBody>
          <a:bodyPr/>
          <a:lstStyle/>
          <a:p>
            <a:r>
              <a:rPr lang="zh-CN" altLang="en-US" dirty="0" smtClean="0"/>
              <a:t>注塑</a:t>
            </a:r>
            <a:r>
              <a:rPr lang="en-US" altLang="zh-CN" dirty="0" smtClean="0"/>
              <a:t>—</a:t>
            </a:r>
            <a:r>
              <a:rPr lang="zh-CN" altLang="en-US" dirty="0" smtClean="0"/>
              <a:t>管脚</a:t>
            </a:r>
            <a:endParaRPr lang="zh-CN" altLang="en-US" dirty="0"/>
          </a:p>
        </p:txBody>
      </p:sp>
      <p:sp>
        <p:nvSpPr>
          <p:cNvPr id="3" name="Content Placeholder 2"/>
          <p:cNvSpPr>
            <a:spLocks noGrp="1"/>
          </p:cNvSpPr>
          <p:nvPr>
            <p:ph idx="1"/>
          </p:nvPr>
        </p:nvSpPr>
        <p:spPr>
          <a:xfrm>
            <a:off x="303616" y="1478018"/>
            <a:ext cx="2628014" cy="4351338"/>
          </a:xfrm>
        </p:spPr>
        <p:txBody>
          <a:bodyPr/>
          <a:lstStyle/>
          <a:p>
            <a:r>
              <a:rPr lang="en-US" altLang="zh-CN" dirty="0" smtClean="0"/>
              <a:t>LED</a:t>
            </a:r>
            <a:r>
              <a:rPr lang="zh-CN" altLang="en-US" dirty="0" smtClean="0"/>
              <a:t>环氧树脂</a:t>
            </a:r>
            <a:endParaRPr lang="en-US" altLang="zh-CN" dirty="0" smtClean="0"/>
          </a:p>
          <a:p>
            <a:r>
              <a:rPr lang="zh-CN" altLang="en-US" dirty="0" smtClean="0"/>
              <a:t>其他芯片</a:t>
            </a:r>
            <a:endParaRPr lang="en-US" altLang="zh-CN" dirty="0" smtClean="0"/>
          </a:p>
          <a:p>
            <a:r>
              <a:rPr lang="zh-CN" altLang="en-US" dirty="0"/>
              <a:t>很多</a:t>
            </a:r>
            <a:r>
              <a:rPr lang="zh-CN" altLang="en-US" dirty="0" smtClean="0"/>
              <a:t>种</a:t>
            </a:r>
            <a:endParaRPr lang="en-US" altLang="zh-CN" dirty="0" smtClean="0"/>
          </a:p>
          <a:p>
            <a:r>
              <a:rPr lang="zh-CN" altLang="en-US" dirty="0"/>
              <a:t>塑料</a:t>
            </a:r>
            <a:r>
              <a:rPr lang="zh-CN" altLang="en-US" dirty="0" smtClean="0"/>
              <a:t>的</a:t>
            </a:r>
            <a:endParaRPr lang="en-US" altLang="zh-CN" dirty="0" smtClean="0"/>
          </a:p>
          <a:p>
            <a:r>
              <a:rPr lang="zh-CN" altLang="en-US" dirty="0"/>
              <a:t>金属</a:t>
            </a:r>
            <a:r>
              <a:rPr lang="zh-CN" altLang="en-US" dirty="0" smtClean="0"/>
              <a:t>的</a:t>
            </a:r>
            <a:endParaRPr lang="en-US" altLang="zh-CN" dirty="0" smtClean="0"/>
          </a:p>
          <a:p>
            <a:r>
              <a:rPr lang="en-US" altLang="zh-CN" dirty="0"/>
              <a:t>……</a:t>
            </a:r>
            <a:endParaRPr lang="zh-CN" altLang="en-US" dirty="0"/>
          </a:p>
        </p:txBody>
      </p:sp>
      <p:pic>
        <p:nvPicPr>
          <p:cNvPr id="6" name="Picture 5"/>
          <p:cNvPicPr>
            <a:picLocks noChangeAspect="1"/>
          </p:cNvPicPr>
          <p:nvPr/>
        </p:nvPicPr>
        <p:blipFill rotWithShape="1">
          <a:blip r:embed="rId3"/>
          <a:srcRect l="8448" r="9043"/>
          <a:stretch/>
        </p:blipFill>
        <p:spPr>
          <a:xfrm>
            <a:off x="2190003" y="2040419"/>
            <a:ext cx="1822511" cy="1881905"/>
          </a:xfrm>
          <a:prstGeom prst="rect">
            <a:avLst/>
          </a:prstGeom>
        </p:spPr>
      </p:pic>
      <p:graphicFrame>
        <p:nvGraphicFramePr>
          <p:cNvPr id="8" name="Object 4"/>
          <p:cNvGraphicFramePr>
            <a:graphicFrameLocks noChangeAspect="1"/>
          </p:cNvGraphicFramePr>
          <p:nvPr>
            <p:extLst>
              <p:ext uri="{D42A27DB-BD31-4B8C-83A1-F6EECF244321}">
                <p14:modId xmlns:p14="http://schemas.microsoft.com/office/powerpoint/2010/main" val="2774431012"/>
              </p:ext>
            </p:extLst>
          </p:nvPr>
        </p:nvGraphicFramePr>
        <p:xfrm>
          <a:off x="4844099" y="4101803"/>
          <a:ext cx="1573213" cy="2435225"/>
        </p:xfrm>
        <a:graphic>
          <a:graphicData uri="http://schemas.openxmlformats.org/presentationml/2006/ole">
            <mc:AlternateContent xmlns:mc="http://schemas.openxmlformats.org/markup-compatibility/2006">
              <mc:Choice xmlns:v="urn:schemas-microsoft-com:vml" Requires="v">
                <p:oleObj spid="_x0000_s5308" name="Presto! ProImage Plus" r:id="rId4" imgW="3495679" imgH="5410510" progId="ImgFolio.Document">
                  <p:embed/>
                </p:oleObj>
              </mc:Choice>
              <mc:Fallback>
                <p:oleObj name="Presto! ProImage Plus" r:id="rId4" imgW="3495679" imgH="5410510" progId="ImgFolio.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099" y="4101803"/>
                        <a:ext cx="1573213"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3070403414"/>
              </p:ext>
            </p:extLst>
          </p:nvPr>
        </p:nvGraphicFramePr>
        <p:xfrm>
          <a:off x="1211975" y="4042273"/>
          <a:ext cx="1573213" cy="2554287"/>
        </p:xfrm>
        <a:graphic>
          <a:graphicData uri="http://schemas.openxmlformats.org/presentationml/2006/ole">
            <mc:AlternateContent xmlns:mc="http://schemas.openxmlformats.org/markup-compatibility/2006">
              <mc:Choice xmlns:v="urn:schemas-microsoft-com:vml" Requires="v">
                <p:oleObj spid="_x0000_s5309" name="Presto! ProImage Plus" r:id="rId6" imgW="3333333" imgH="5410510" progId="ImgFolio.Document">
                  <p:embed/>
                </p:oleObj>
              </mc:Choice>
              <mc:Fallback>
                <p:oleObj name="Presto! ProImage Plus" r:id="rId6" imgW="3333333" imgH="5410510" progId="ImgFolio.Document">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1975" y="4042273"/>
                        <a:ext cx="1573213" cy="25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1984401640"/>
              </p:ext>
            </p:extLst>
          </p:nvPr>
        </p:nvGraphicFramePr>
        <p:xfrm>
          <a:off x="3022092" y="4042273"/>
          <a:ext cx="1573213" cy="2554287"/>
        </p:xfrm>
        <a:graphic>
          <a:graphicData uri="http://schemas.openxmlformats.org/presentationml/2006/ole">
            <mc:AlternateContent xmlns:mc="http://schemas.openxmlformats.org/markup-compatibility/2006">
              <mc:Choice xmlns:v="urn:schemas-microsoft-com:vml" Requires="v">
                <p:oleObj spid="_x0000_s5310" name="Presto! ProImage Plus" r:id="rId8" imgW="3333333" imgH="5410510" progId="ImgFolio.Document">
                  <p:embed/>
                </p:oleObj>
              </mc:Choice>
              <mc:Fallback>
                <p:oleObj name="Presto! ProImage Plus" r:id="rId8" imgW="3333333" imgH="5410510" progId="ImgFolio.Document">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2092" y="4042273"/>
                        <a:ext cx="1573213" cy="25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2215094714"/>
              </p:ext>
            </p:extLst>
          </p:nvPr>
        </p:nvGraphicFramePr>
        <p:xfrm>
          <a:off x="8462535" y="4042273"/>
          <a:ext cx="1573213" cy="2397125"/>
        </p:xfrm>
        <a:graphic>
          <a:graphicData uri="http://schemas.openxmlformats.org/presentationml/2006/ole">
            <mc:AlternateContent xmlns:mc="http://schemas.openxmlformats.org/markup-compatibility/2006">
              <mc:Choice xmlns:v="urn:schemas-microsoft-com:vml" Requires="v">
                <p:oleObj spid="_x0000_s5311" name="Presto! ProImage Plus" r:id="rId10" imgW="2362157" imgH="3657607" progId="ImgFolio.Document">
                  <p:embed/>
                </p:oleObj>
              </mc:Choice>
              <mc:Fallback>
                <p:oleObj name="Presto! ProImage Plus" r:id="rId10" imgW="2362157" imgH="3657607" progId="ImgFolio.Document">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2535" y="4042273"/>
                        <a:ext cx="1573213"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82505723"/>
              </p:ext>
            </p:extLst>
          </p:nvPr>
        </p:nvGraphicFramePr>
        <p:xfrm>
          <a:off x="10386706" y="4042273"/>
          <a:ext cx="1198563" cy="2428875"/>
        </p:xfrm>
        <a:graphic>
          <a:graphicData uri="http://schemas.openxmlformats.org/presentationml/2006/ole">
            <mc:AlternateContent xmlns:mc="http://schemas.openxmlformats.org/markup-compatibility/2006">
              <mc:Choice xmlns:v="urn:schemas-microsoft-com:vml" Requires="v">
                <p:oleObj spid="_x0000_s5312" name="Presto! ProImage Plus" r:id="rId12" imgW="1723841" imgH="3495679" progId="ImgFolio.Document">
                  <p:embed/>
                </p:oleObj>
              </mc:Choice>
              <mc:Fallback>
                <p:oleObj name="Presto! ProImage Plus" r:id="rId12" imgW="1723841" imgH="3495679" progId="ImgFolio.Document">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86706" y="4042273"/>
                        <a:ext cx="1198563"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2230631480"/>
              </p:ext>
            </p:extLst>
          </p:nvPr>
        </p:nvGraphicFramePr>
        <p:xfrm>
          <a:off x="6640528" y="4060529"/>
          <a:ext cx="1573213" cy="2392363"/>
        </p:xfrm>
        <a:graphic>
          <a:graphicData uri="http://schemas.openxmlformats.org/presentationml/2006/ole">
            <mc:AlternateContent xmlns:mc="http://schemas.openxmlformats.org/markup-compatibility/2006">
              <mc:Choice xmlns:v="urn:schemas-microsoft-com:vml" Requires="v">
                <p:oleObj spid="_x0000_s5313" name="Presto! ProImage Plus" r:id="rId14" imgW="3495679" imgH="5410510" progId="ImgFolio.Document">
                  <p:embed/>
                </p:oleObj>
              </mc:Choice>
              <mc:Fallback>
                <p:oleObj name="Presto! ProImage Plus" r:id="rId14" imgW="3495679" imgH="5410510" progId="ImgFolio.Document">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40528" y="4060529"/>
                        <a:ext cx="1573213"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 name="Picture 13"/>
          <p:cNvPicPr>
            <a:picLocks noChangeAspect="1"/>
          </p:cNvPicPr>
          <p:nvPr/>
        </p:nvPicPr>
        <p:blipFill>
          <a:blip r:embed="rId16"/>
          <a:stretch>
            <a:fillRect/>
          </a:stretch>
        </p:blipFill>
        <p:spPr>
          <a:xfrm>
            <a:off x="4337833" y="1008076"/>
            <a:ext cx="2302695" cy="2878369"/>
          </a:xfrm>
          <a:prstGeom prst="rect">
            <a:avLst/>
          </a:prstGeom>
        </p:spPr>
      </p:pic>
      <p:pic>
        <p:nvPicPr>
          <p:cNvPr id="15" name="Picture 14"/>
          <p:cNvPicPr>
            <a:picLocks noChangeAspect="1"/>
          </p:cNvPicPr>
          <p:nvPr/>
        </p:nvPicPr>
        <p:blipFill>
          <a:blip r:embed="rId17"/>
          <a:stretch>
            <a:fillRect/>
          </a:stretch>
        </p:blipFill>
        <p:spPr>
          <a:xfrm>
            <a:off x="6640528" y="896878"/>
            <a:ext cx="5261234" cy="2756809"/>
          </a:xfrm>
          <a:prstGeom prst="rect">
            <a:avLst/>
          </a:prstGeom>
        </p:spPr>
      </p:pic>
      <p:pic>
        <p:nvPicPr>
          <p:cNvPr id="4" name="Picture 3"/>
          <p:cNvPicPr>
            <a:picLocks noChangeAspect="1"/>
          </p:cNvPicPr>
          <p:nvPr/>
        </p:nvPicPr>
        <p:blipFill>
          <a:blip r:embed="rId18"/>
          <a:stretch>
            <a:fillRect/>
          </a:stretch>
        </p:blipFill>
        <p:spPr>
          <a:xfrm>
            <a:off x="2972632" y="498523"/>
            <a:ext cx="1581155" cy="1541953"/>
          </a:xfrm>
          <a:prstGeom prst="rect">
            <a:avLst/>
          </a:prstGeom>
        </p:spPr>
      </p:pic>
    </p:spTree>
    <p:extLst>
      <p:ext uri="{BB962C8B-B14F-4D97-AF65-F5344CB8AC3E}">
        <p14:creationId xmlns:p14="http://schemas.microsoft.com/office/powerpoint/2010/main" val="16997650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38" y="362445"/>
            <a:ext cx="10515600" cy="1325563"/>
          </a:xfrm>
        </p:spPr>
        <p:txBody>
          <a:bodyPr/>
          <a:lstStyle/>
          <a:p>
            <a:r>
              <a:rPr lang="zh-CN" altLang="en-US" dirty="0" smtClean="0"/>
              <a:t>常见</a:t>
            </a:r>
            <a:r>
              <a:rPr lang="en-US" altLang="zh-CN" dirty="0" smtClean="0"/>
              <a:t>IC</a:t>
            </a:r>
            <a:r>
              <a:rPr lang="zh-CN" altLang="en-US" dirty="0" smtClean="0"/>
              <a:t>外观</a:t>
            </a:r>
            <a:endParaRPr lang="zh-CN" altLang="en-US" dirty="0"/>
          </a:p>
        </p:txBody>
      </p:sp>
      <p:pic>
        <p:nvPicPr>
          <p:cNvPr id="5" name="Picture 4"/>
          <p:cNvPicPr>
            <a:picLocks noChangeAspect="1"/>
          </p:cNvPicPr>
          <p:nvPr/>
        </p:nvPicPr>
        <p:blipFill>
          <a:blip r:embed="rId2"/>
          <a:stretch>
            <a:fillRect/>
          </a:stretch>
        </p:blipFill>
        <p:spPr>
          <a:xfrm rot="19719621">
            <a:off x="4112252" y="2420719"/>
            <a:ext cx="3861391" cy="3757961"/>
          </a:xfrm>
          <a:prstGeom prst="rect">
            <a:avLst/>
          </a:prstGeom>
        </p:spPr>
      </p:pic>
      <p:pic>
        <p:nvPicPr>
          <p:cNvPr id="6" name="Picture 5"/>
          <p:cNvPicPr>
            <a:picLocks noChangeAspect="1"/>
          </p:cNvPicPr>
          <p:nvPr/>
        </p:nvPicPr>
        <p:blipFill>
          <a:blip r:embed="rId3"/>
          <a:stretch>
            <a:fillRect/>
          </a:stretch>
        </p:blipFill>
        <p:spPr>
          <a:xfrm rot="16200000">
            <a:off x="-513524" y="3380537"/>
            <a:ext cx="3752850" cy="1838325"/>
          </a:xfrm>
          <a:prstGeom prst="rect">
            <a:avLst/>
          </a:prstGeom>
        </p:spPr>
      </p:pic>
      <p:pic>
        <p:nvPicPr>
          <p:cNvPr id="7" name="Picture 6"/>
          <p:cNvPicPr>
            <a:picLocks noChangeAspect="1"/>
          </p:cNvPicPr>
          <p:nvPr/>
        </p:nvPicPr>
        <p:blipFill>
          <a:blip r:embed="rId4"/>
          <a:stretch>
            <a:fillRect/>
          </a:stretch>
        </p:blipFill>
        <p:spPr>
          <a:xfrm rot="16200000">
            <a:off x="1000673" y="2810427"/>
            <a:ext cx="4805688" cy="256621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9209" r="13991"/>
          <a:stretch/>
        </p:blipFill>
        <p:spPr>
          <a:xfrm>
            <a:off x="7893279" y="1690688"/>
            <a:ext cx="3657600" cy="4762500"/>
          </a:xfrm>
          <a:prstGeom prst="rect">
            <a:avLst/>
          </a:prstGeom>
        </p:spPr>
      </p:pic>
      <p:pic>
        <p:nvPicPr>
          <p:cNvPr id="10" name="Picture 9"/>
          <p:cNvPicPr>
            <a:picLocks noChangeAspect="1"/>
          </p:cNvPicPr>
          <p:nvPr/>
        </p:nvPicPr>
        <p:blipFill>
          <a:blip r:embed="rId6"/>
          <a:stretch>
            <a:fillRect/>
          </a:stretch>
        </p:blipFill>
        <p:spPr>
          <a:xfrm>
            <a:off x="4116248" y="866690"/>
            <a:ext cx="1704975" cy="1000125"/>
          </a:xfrm>
          <a:prstGeom prst="rect">
            <a:avLst/>
          </a:prstGeom>
        </p:spPr>
      </p:pic>
      <p:pic>
        <p:nvPicPr>
          <p:cNvPr id="11" name="Picture 10"/>
          <p:cNvPicPr>
            <a:picLocks noChangeAspect="1"/>
          </p:cNvPicPr>
          <p:nvPr/>
        </p:nvPicPr>
        <p:blipFill>
          <a:blip r:embed="rId7"/>
          <a:stretch>
            <a:fillRect/>
          </a:stretch>
        </p:blipFill>
        <p:spPr>
          <a:xfrm>
            <a:off x="6112085" y="542839"/>
            <a:ext cx="1704975" cy="1647825"/>
          </a:xfrm>
          <a:prstGeom prst="rect">
            <a:avLst/>
          </a:prstGeom>
        </p:spPr>
      </p:pic>
    </p:spTree>
    <p:extLst>
      <p:ext uri="{BB962C8B-B14F-4D97-AF65-F5344CB8AC3E}">
        <p14:creationId xmlns:p14="http://schemas.microsoft.com/office/powerpoint/2010/main" val="2840347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34799" y="694341"/>
          <a:ext cx="10877701" cy="10439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63188" y="988633"/>
            <a:ext cx="365806" cy="369332"/>
          </a:xfrm>
          <a:prstGeom prst="rect">
            <a:avLst/>
          </a:prstGeom>
          <a:noFill/>
        </p:spPr>
        <p:txBody>
          <a:bodyPr wrap="none" rtlCol="0">
            <a:spAutoFit/>
          </a:bodyPr>
          <a:lstStyle/>
          <a:p>
            <a:r>
              <a:rPr lang="en-US" altLang="zh-CN" dirty="0" smtClean="0"/>
              <a:t>IC</a:t>
            </a:r>
            <a:endParaRPr lang="zh-CN" altLang="en-US" dirty="0"/>
          </a:p>
        </p:txBody>
      </p:sp>
      <p:sp>
        <p:nvSpPr>
          <p:cNvPr id="6" name="TextBox 5"/>
          <p:cNvSpPr txBox="1"/>
          <p:nvPr/>
        </p:nvSpPr>
        <p:spPr>
          <a:xfrm>
            <a:off x="370214" y="2328788"/>
            <a:ext cx="551754" cy="369332"/>
          </a:xfrm>
          <a:prstGeom prst="rect">
            <a:avLst/>
          </a:prstGeom>
          <a:noFill/>
        </p:spPr>
        <p:txBody>
          <a:bodyPr wrap="none" rtlCol="0">
            <a:spAutoFit/>
          </a:bodyPr>
          <a:lstStyle/>
          <a:p>
            <a:r>
              <a:rPr lang="en-US" altLang="zh-CN" dirty="0" smtClean="0"/>
              <a:t>PCB</a:t>
            </a:r>
            <a:endParaRPr lang="zh-CN" altLang="en-US" dirty="0"/>
          </a:p>
        </p:txBody>
      </p:sp>
      <p:graphicFrame>
        <p:nvGraphicFramePr>
          <p:cNvPr id="7" name="Diagram 6"/>
          <p:cNvGraphicFramePr/>
          <p:nvPr>
            <p:extLst/>
          </p:nvPr>
        </p:nvGraphicFramePr>
        <p:xfrm>
          <a:off x="7167874" y="789790"/>
          <a:ext cx="4407407" cy="51894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345452" y="4739204"/>
            <a:ext cx="646331" cy="369332"/>
          </a:xfrm>
          <a:prstGeom prst="rect">
            <a:avLst/>
          </a:prstGeom>
          <a:noFill/>
        </p:spPr>
        <p:txBody>
          <a:bodyPr wrap="none" rtlCol="0">
            <a:spAutoFit/>
          </a:bodyPr>
          <a:lstStyle/>
          <a:p>
            <a:r>
              <a:rPr lang="zh-CN" altLang="en-US" dirty="0" smtClean="0"/>
              <a:t>外壳</a:t>
            </a:r>
            <a:endParaRPr lang="zh-CN" altLang="en-US" dirty="0"/>
          </a:p>
        </p:txBody>
      </p:sp>
      <p:sp>
        <p:nvSpPr>
          <p:cNvPr id="9" name="TextBox 8"/>
          <p:cNvSpPr txBox="1"/>
          <p:nvPr/>
        </p:nvSpPr>
        <p:spPr>
          <a:xfrm>
            <a:off x="363209" y="5794602"/>
            <a:ext cx="646331" cy="369332"/>
          </a:xfrm>
          <a:prstGeom prst="rect">
            <a:avLst/>
          </a:prstGeom>
          <a:noFill/>
        </p:spPr>
        <p:txBody>
          <a:bodyPr wrap="none" rtlCol="0">
            <a:spAutoFit/>
          </a:bodyPr>
          <a:lstStyle/>
          <a:p>
            <a:r>
              <a:rPr lang="zh-CN" altLang="en-US" dirty="0" smtClean="0"/>
              <a:t>配件</a:t>
            </a:r>
            <a:endParaRPr lang="zh-CN" altLang="en-US" dirty="0"/>
          </a:p>
        </p:txBody>
      </p:sp>
      <p:graphicFrame>
        <p:nvGraphicFramePr>
          <p:cNvPr id="11" name="Content Placeholder 3"/>
          <p:cNvGraphicFramePr>
            <a:graphicFrameLocks/>
          </p:cNvGraphicFramePr>
          <p:nvPr>
            <p:extLst>
              <p:ext uri="{D42A27DB-BD31-4B8C-83A1-F6EECF244321}">
                <p14:modId xmlns:p14="http://schemas.microsoft.com/office/powerpoint/2010/main" val="3357124335"/>
              </p:ext>
            </p:extLst>
          </p:nvPr>
        </p:nvGraphicFramePr>
        <p:xfrm>
          <a:off x="1143126" y="1970060"/>
          <a:ext cx="6342989" cy="109847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Rectangle 11"/>
          <p:cNvSpPr/>
          <p:nvPr/>
        </p:nvSpPr>
        <p:spPr>
          <a:xfrm>
            <a:off x="2530524" y="714346"/>
            <a:ext cx="4026069" cy="917907"/>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12"/>
          <p:cNvSpPr txBox="1"/>
          <p:nvPr/>
        </p:nvSpPr>
        <p:spPr>
          <a:xfrm>
            <a:off x="4201792" y="418428"/>
            <a:ext cx="537327" cy="369332"/>
          </a:xfrm>
          <a:prstGeom prst="rect">
            <a:avLst/>
          </a:prstGeom>
          <a:noFill/>
        </p:spPr>
        <p:txBody>
          <a:bodyPr wrap="none" rtlCol="0">
            <a:spAutoFit/>
          </a:bodyPr>
          <a:lstStyle/>
          <a:p>
            <a:r>
              <a:rPr lang="en-US" altLang="zh-CN" dirty="0" smtClean="0"/>
              <a:t>LED</a:t>
            </a:r>
            <a:endParaRPr lang="zh-CN" altLang="en-US" dirty="0"/>
          </a:p>
        </p:txBody>
      </p:sp>
      <p:graphicFrame>
        <p:nvGraphicFramePr>
          <p:cNvPr id="14" name="Content Placeholder 3"/>
          <p:cNvGraphicFramePr>
            <a:graphicFrameLocks/>
          </p:cNvGraphicFramePr>
          <p:nvPr>
            <p:extLst/>
          </p:nvPr>
        </p:nvGraphicFramePr>
        <p:xfrm>
          <a:off x="869277" y="3245219"/>
          <a:ext cx="6464884" cy="97859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5" name="Content Placeholder 3"/>
          <p:cNvGraphicFramePr>
            <a:graphicFrameLocks/>
          </p:cNvGraphicFramePr>
          <p:nvPr>
            <p:extLst/>
          </p:nvPr>
        </p:nvGraphicFramePr>
        <p:xfrm>
          <a:off x="1157594" y="4392539"/>
          <a:ext cx="6738721" cy="10588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6" name="Content Placeholder 3"/>
          <p:cNvGraphicFramePr>
            <a:graphicFrameLocks/>
          </p:cNvGraphicFramePr>
          <p:nvPr>
            <p:extLst/>
          </p:nvPr>
        </p:nvGraphicFramePr>
        <p:xfrm>
          <a:off x="1127416" y="5530934"/>
          <a:ext cx="9212995" cy="95541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7" name="TextBox 16"/>
          <p:cNvSpPr txBox="1"/>
          <p:nvPr/>
        </p:nvSpPr>
        <p:spPr>
          <a:xfrm>
            <a:off x="368715" y="3533996"/>
            <a:ext cx="599844" cy="369332"/>
          </a:xfrm>
          <a:prstGeom prst="rect">
            <a:avLst/>
          </a:prstGeom>
          <a:noFill/>
        </p:spPr>
        <p:txBody>
          <a:bodyPr wrap="none" rtlCol="0">
            <a:spAutoFit/>
          </a:bodyPr>
          <a:lstStyle/>
          <a:p>
            <a:r>
              <a:rPr lang="en-US" altLang="zh-CN" dirty="0" smtClean="0"/>
              <a:t>SMT</a:t>
            </a:r>
            <a:endParaRPr lang="zh-CN" altLang="en-US" dirty="0"/>
          </a:p>
        </p:txBody>
      </p:sp>
    </p:spTree>
    <p:extLst>
      <p:ext uri="{BB962C8B-B14F-4D97-AF65-F5344CB8AC3E}">
        <p14:creationId xmlns:p14="http://schemas.microsoft.com/office/powerpoint/2010/main" val="21788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graphicEl>
                                              <a:dgm id="{50760683-BA49-45C5-BF86-795EE126B1C0}"/>
                                            </p:graphicEl>
                                          </p:spTgt>
                                        </p:tgtEl>
                                        <p:attrNameLst>
                                          <p:attrName>style.visibility</p:attrName>
                                        </p:attrNameLst>
                                      </p:cBhvr>
                                      <p:to>
                                        <p:strVal val="visible"/>
                                      </p:to>
                                    </p:set>
                                    <p:anim calcmode="lin" valueType="num">
                                      <p:cBhvr>
                                        <p:cTn id="7" dur="500" fill="hold"/>
                                        <p:tgtEl>
                                          <p:spTgt spid="7">
                                            <p:graphicEl>
                                              <a:dgm id="{50760683-BA49-45C5-BF86-795EE126B1C0}"/>
                                            </p:graphicEl>
                                          </p:spTgt>
                                        </p:tgtEl>
                                        <p:attrNameLst>
                                          <p:attrName>ppt_w</p:attrName>
                                        </p:attrNameLst>
                                      </p:cBhvr>
                                      <p:tavLst>
                                        <p:tav tm="0">
                                          <p:val>
                                            <p:fltVal val="0"/>
                                          </p:val>
                                        </p:tav>
                                        <p:tav tm="100000">
                                          <p:val>
                                            <p:strVal val="#ppt_w"/>
                                          </p:val>
                                        </p:tav>
                                      </p:tavLst>
                                    </p:anim>
                                    <p:anim calcmode="lin" valueType="num">
                                      <p:cBhvr>
                                        <p:cTn id="8" dur="500" fill="hold"/>
                                        <p:tgtEl>
                                          <p:spTgt spid="7">
                                            <p:graphicEl>
                                              <a:dgm id="{50760683-BA49-45C5-BF86-795EE126B1C0}"/>
                                            </p:graphicEl>
                                          </p:spTgt>
                                        </p:tgtEl>
                                        <p:attrNameLst>
                                          <p:attrName>ppt_h</p:attrName>
                                        </p:attrNameLst>
                                      </p:cBhvr>
                                      <p:tavLst>
                                        <p:tav tm="0">
                                          <p:val>
                                            <p:fltVal val="0"/>
                                          </p:val>
                                        </p:tav>
                                        <p:tav tm="100000">
                                          <p:val>
                                            <p:strVal val="#ppt_h"/>
                                          </p:val>
                                        </p:tav>
                                      </p:tavLst>
                                    </p:anim>
                                    <p:animEffect transition="in" filter="fade">
                                      <p:cBhvr>
                                        <p:cTn id="9" dur="500"/>
                                        <p:tgtEl>
                                          <p:spTgt spid="7">
                                            <p:graphicEl>
                                              <a:dgm id="{50760683-BA49-45C5-BF86-795EE126B1C0}"/>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graphicEl>
                                              <a:dgm id="{4EA00C6B-3AC9-4ADA-AEA7-BFA452737D20}"/>
                                            </p:graphicEl>
                                          </p:spTgt>
                                        </p:tgtEl>
                                        <p:attrNameLst>
                                          <p:attrName>style.visibility</p:attrName>
                                        </p:attrNameLst>
                                      </p:cBhvr>
                                      <p:to>
                                        <p:strVal val="visible"/>
                                      </p:to>
                                    </p:set>
                                    <p:anim calcmode="lin" valueType="num">
                                      <p:cBhvr>
                                        <p:cTn id="12" dur="500" fill="hold"/>
                                        <p:tgtEl>
                                          <p:spTgt spid="7">
                                            <p:graphicEl>
                                              <a:dgm id="{4EA00C6B-3AC9-4ADA-AEA7-BFA452737D20}"/>
                                            </p:graphicEl>
                                          </p:spTgt>
                                        </p:tgtEl>
                                        <p:attrNameLst>
                                          <p:attrName>ppt_w</p:attrName>
                                        </p:attrNameLst>
                                      </p:cBhvr>
                                      <p:tavLst>
                                        <p:tav tm="0">
                                          <p:val>
                                            <p:fltVal val="0"/>
                                          </p:val>
                                        </p:tav>
                                        <p:tav tm="100000">
                                          <p:val>
                                            <p:strVal val="#ppt_w"/>
                                          </p:val>
                                        </p:tav>
                                      </p:tavLst>
                                    </p:anim>
                                    <p:anim calcmode="lin" valueType="num">
                                      <p:cBhvr>
                                        <p:cTn id="13" dur="500" fill="hold"/>
                                        <p:tgtEl>
                                          <p:spTgt spid="7">
                                            <p:graphicEl>
                                              <a:dgm id="{4EA00C6B-3AC9-4ADA-AEA7-BFA452737D20}"/>
                                            </p:graphicEl>
                                          </p:spTgt>
                                        </p:tgtEl>
                                        <p:attrNameLst>
                                          <p:attrName>ppt_h</p:attrName>
                                        </p:attrNameLst>
                                      </p:cBhvr>
                                      <p:tavLst>
                                        <p:tav tm="0">
                                          <p:val>
                                            <p:fltVal val="0"/>
                                          </p:val>
                                        </p:tav>
                                        <p:tav tm="100000">
                                          <p:val>
                                            <p:strVal val="#ppt_h"/>
                                          </p:val>
                                        </p:tav>
                                      </p:tavLst>
                                    </p:anim>
                                    <p:animEffect transition="in" filter="fade">
                                      <p:cBhvr>
                                        <p:cTn id="14" dur="500"/>
                                        <p:tgtEl>
                                          <p:spTgt spid="7">
                                            <p:graphicEl>
                                              <a:dgm id="{4EA00C6B-3AC9-4ADA-AEA7-BFA452737D20}"/>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graphicEl>
                                              <a:dgm id="{F8537F73-A4D9-47E9-B8F6-6B5AE4E1C0CF}"/>
                                            </p:graphicEl>
                                          </p:spTgt>
                                        </p:tgtEl>
                                        <p:attrNameLst>
                                          <p:attrName>style.visibility</p:attrName>
                                        </p:attrNameLst>
                                      </p:cBhvr>
                                      <p:to>
                                        <p:strVal val="visible"/>
                                      </p:to>
                                    </p:set>
                                    <p:anim calcmode="lin" valueType="num">
                                      <p:cBhvr>
                                        <p:cTn id="17" dur="500" fill="hold"/>
                                        <p:tgtEl>
                                          <p:spTgt spid="7">
                                            <p:graphicEl>
                                              <a:dgm id="{F8537F73-A4D9-47E9-B8F6-6B5AE4E1C0CF}"/>
                                            </p:graphicEl>
                                          </p:spTgt>
                                        </p:tgtEl>
                                        <p:attrNameLst>
                                          <p:attrName>ppt_w</p:attrName>
                                        </p:attrNameLst>
                                      </p:cBhvr>
                                      <p:tavLst>
                                        <p:tav tm="0">
                                          <p:val>
                                            <p:fltVal val="0"/>
                                          </p:val>
                                        </p:tav>
                                        <p:tav tm="100000">
                                          <p:val>
                                            <p:strVal val="#ppt_w"/>
                                          </p:val>
                                        </p:tav>
                                      </p:tavLst>
                                    </p:anim>
                                    <p:anim calcmode="lin" valueType="num">
                                      <p:cBhvr>
                                        <p:cTn id="18" dur="500" fill="hold"/>
                                        <p:tgtEl>
                                          <p:spTgt spid="7">
                                            <p:graphicEl>
                                              <a:dgm id="{F8537F73-A4D9-47E9-B8F6-6B5AE4E1C0CF}"/>
                                            </p:graphicEl>
                                          </p:spTgt>
                                        </p:tgtEl>
                                        <p:attrNameLst>
                                          <p:attrName>ppt_h</p:attrName>
                                        </p:attrNameLst>
                                      </p:cBhvr>
                                      <p:tavLst>
                                        <p:tav tm="0">
                                          <p:val>
                                            <p:fltVal val="0"/>
                                          </p:val>
                                        </p:tav>
                                        <p:tav tm="100000">
                                          <p:val>
                                            <p:strVal val="#ppt_h"/>
                                          </p:val>
                                        </p:tav>
                                      </p:tavLst>
                                    </p:anim>
                                    <p:animEffect transition="in" filter="fade">
                                      <p:cBhvr>
                                        <p:cTn id="19" dur="500"/>
                                        <p:tgtEl>
                                          <p:spTgt spid="7">
                                            <p:graphicEl>
                                              <a:dgm id="{F8537F73-A4D9-47E9-B8F6-6B5AE4E1C0CF}"/>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graphicEl>
                                              <a:dgm id="{8A70DE28-0087-4610-8283-4423EEE5D565}"/>
                                            </p:graphicEl>
                                          </p:spTgt>
                                        </p:tgtEl>
                                        <p:attrNameLst>
                                          <p:attrName>style.visibility</p:attrName>
                                        </p:attrNameLst>
                                      </p:cBhvr>
                                      <p:to>
                                        <p:strVal val="visible"/>
                                      </p:to>
                                    </p:set>
                                    <p:anim calcmode="lin" valueType="num">
                                      <p:cBhvr>
                                        <p:cTn id="22" dur="500" fill="hold"/>
                                        <p:tgtEl>
                                          <p:spTgt spid="7">
                                            <p:graphicEl>
                                              <a:dgm id="{8A70DE28-0087-4610-8283-4423EEE5D565}"/>
                                            </p:graphicEl>
                                          </p:spTgt>
                                        </p:tgtEl>
                                        <p:attrNameLst>
                                          <p:attrName>ppt_w</p:attrName>
                                        </p:attrNameLst>
                                      </p:cBhvr>
                                      <p:tavLst>
                                        <p:tav tm="0">
                                          <p:val>
                                            <p:fltVal val="0"/>
                                          </p:val>
                                        </p:tav>
                                        <p:tav tm="100000">
                                          <p:val>
                                            <p:strVal val="#ppt_w"/>
                                          </p:val>
                                        </p:tav>
                                      </p:tavLst>
                                    </p:anim>
                                    <p:anim calcmode="lin" valueType="num">
                                      <p:cBhvr>
                                        <p:cTn id="23" dur="500" fill="hold"/>
                                        <p:tgtEl>
                                          <p:spTgt spid="7">
                                            <p:graphicEl>
                                              <a:dgm id="{8A70DE28-0087-4610-8283-4423EEE5D565}"/>
                                            </p:graphicEl>
                                          </p:spTgt>
                                        </p:tgtEl>
                                        <p:attrNameLst>
                                          <p:attrName>ppt_h</p:attrName>
                                        </p:attrNameLst>
                                      </p:cBhvr>
                                      <p:tavLst>
                                        <p:tav tm="0">
                                          <p:val>
                                            <p:fltVal val="0"/>
                                          </p:val>
                                        </p:tav>
                                        <p:tav tm="100000">
                                          <p:val>
                                            <p:strVal val="#ppt_h"/>
                                          </p:val>
                                        </p:tav>
                                      </p:tavLst>
                                    </p:anim>
                                    <p:animEffect transition="in" filter="fade">
                                      <p:cBhvr>
                                        <p:cTn id="24" dur="500"/>
                                        <p:tgtEl>
                                          <p:spTgt spid="7">
                                            <p:graphicEl>
                                              <a:dgm id="{8A70DE28-0087-4610-8283-4423EEE5D565}"/>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graphicEl>
                                              <a:dgm id="{B84F0813-B889-4DC1-A761-4BAE96B66DC6}"/>
                                            </p:graphicEl>
                                          </p:spTgt>
                                        </p:tgtEl>
                                        <p:attrNameLst>
                                          <p:attrName>style.visibility</p:attrName>
                                        </p:attrNameLst>
                                      </p:cBhvr>
                                      <p:to>
                                        <p:strVal val="visible"/>
                                      </p:to>
                                    </p:set>
                                    <p:anim calcmode="lin" valueType="num">
                                      <p:cBhvr>
                                        <p:cTn id="27" dur="500" fill="hold"/>
                                        <p:tgtEl>
                                          <p:spTgt spid="7">
                                            <p:graphicEl>
                                              <a:dgm id="{B84F0813-B889-4DC1-A761-4BAE96B66DC6}"/>
                                            </p:graphicEl>
                                          </p:spTgt>
                                        </p:tgtEl>
                                        <p:attrNameLst>
                                          <p:attrName>ppt_w</p:attrName>
                                        </p:attrNameLst>
                                      </p:cBhvr>
                                      <p:tavLst>
                                        <p:tav tm="0">
                                          <p:val>
                                            <p:fltVal val="0"/>
                                          </p:val>
                                        </p:tav>
                                        <p:tav tm="100000">
                                          <p:val>
                                            <p:strVal val="#ppt_w"/>
                                          </p:val>
                                        </p:tav>
                                      </p:tavLst>
                                    </p:anim>
                                    <p:anim calcmode="lin" valueType="num">
                                      <p:cBhvr>
                                        <p:cTn id="28" dur="500" fill="hold"/>
                                        <p:tgtEl>
                                          <p:spTgt spid="7">
                                            <p:graphicEl>
                                              <a:dgm id="{B84F0813-B889-4DC1-A761-4BAE96B66DC6}"/>
                                            </p:graphicEl>
                                          </p:spTgt>
                                        </p:tgtEl>
                                        <p:attrNameLst>
                                          <p:attrName>ppt_h</p:attrName>
                                        </p:attrNameLst>
                                      </p:cBhvr>
                                      <p:tavLst>
                                        <p:tav tm="0">
                                          <p:val>
                                            <p:fltVal val="0"/>
                                          </p:val>
                                        </p:tav>
                                        <p:tav tm="100000">
                                          <p:val>
                                            <p:strVal val="#ppt_h"/>
                                          </p:val>
                                        </p:tav>
                                      </p:tavLst>
                                    </p:anim>
                                    <p:animEffect transition="in" filter="fade">
                                      <p:cBhvr>
                                        <p:cTn id="29" dur="500"/>
                                        <p:tgtEl>
                                          <p:spTgt spid="7">
                                            <p:graphicEl>
                                              <a:dgm id="{B84F0813-B889-4DC1-A761-4BAE96B66DC6}"/>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graphicEl>
                                              <a:dgm id="{D2BDE635-F413-43D6-BCAA-559969801B2B}"/>
                                            </p:graphicEl>
                                          </p:spTgt>
                                        </p:tgtEl>
                                        <p:attrNameLst>
                                          <p:attrName>style.visibility</p:attrName>
                                        </p:attrNameLst>
                                      </p:cBhvr>
                                      <p:to>
                                        <p:strVal val="visible"/>
                                      </p:to>
                                    </p:set>
                                    <p:anim calcmode="lin" valueType="num">
                                      <p:cBhvr>
                                        <p:cTn id="32" dur="500" fill="hold"/>
                                        <p:tgtEl>
                                          <p:spTgt spid="7">
                                            <p:graphicEl>
                                              <a:dgm id="{D2BDE635-F413-43D6-BCAA-559969801B2B}"/>
                                            </p:graphicEl>
                                          </p:spTgt>
                                        </p:tgtEl>
                                        <p:attrNameLst>
                                          <p:attrName>ppt_w</p:attrName>
                                        </p:attrNameLst>
                                      </p:cBhvr>
                                      <p:tavLst>
                                        <p:tav tm="0">
                                          <p:val>
                                            <p:fltVal val="0"/>
                                          </p:val>
                                        </p:tav>
                                        <p:tav tm="100000">
                                          <p:val>
                                            <p:strVal val="#ppt_w"/>
                                          </p:val>
                                        </p:tav>
                                      </p:tavLst>
                                    </p:anim>
                                    <p:anim calcmode="lin" valueType="num">
                                      <p:cBhvr>
                                        <p:cTn id="33" dur="500" fill="hold"/>
                                        <p:tgtEl>
                                          <p:spTgt spid="7">
                                            <p:graphicEl>
                                              <a:dgm id="{D2BDE635-F413-43D6-BCAA-559969801B2B}"/>
                                            </p:graphicEl>
                                          </p:spTgt>
                                        </p:tgtEl>
                                        <p:attrNameLst>
                                          <p:attrName>ppt_h</p:attrName>
                                        </p:attrNameLst>
                                      </p:cBhvr>
                                      <p:tavLst>
                                        <p:tav tm="0">
                                          <p:val>
                                            <p:fltVal val="0"/>
                                          </p:val>
                                        </p:tav>
                                        <p:tav tm="100000">
                                          <p:val>
                                            <p:strVal val="#ppt_h"/>
                                          </p:val>
                                        </p:tav>
                                      </p:tavLst>
                                    </p:anim>
                                    <p:animEffect transition="in" filter="fade">
                                      <p:cBhvr>
                                        <p:cTn id="34" dur="500"/>
                                        <p:tgtEl>
                                          <p:spTgt spid="7">
                                            <p:graphicEl>
                                              <a:dgm id="{D2BDE635-F413-43D6-BCAA-559969801B2B}"/>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graphicEl>
                                              <a:dgm id="{4772B9A1-3F1E-4E9B-BF34-A5FB2D072A11}"/>
                                            </p:graphicEl>
                                          </p:spTgt>
                                        </p:tgtEl>
                                        <p:attrNameLst>
                                          <p:attrName>style.visibility</p:attrName>
                                        </p:attrNameLst>
                                      </p:cBhvr>
                                      <p:to>
                                        <p:strVal val="visible"/>
                                      </p:to>
                                    </p:set>
                                    <p:anim calcmode="lin" valueType="num">
                                      <p:cBhvr>
                                        <p:cTn id="37" dur="500" fill="hold"/>
                                        <p:tgtEl>
                                          <p:spTgt spid="7">
                                            <p:graphicEl>
                                              <a:dgm id="{4772B9A1-3F1E-4E9B-BF34-A5FB2D072A11}"/>
                                            </p:graphicEl>
                                          </p:spTgt>
                                        </p:tgtEl>
                                        <p:attrNameLst>
                                          <p:attrName>ppt_w</p:attrName>
                                        </p:attrNameLst>
                                      </p:cBhvr>
                                      <p:tavLst>
                                        <p:tav tm="0">
                                          <p:val>
                                            <p:fltVal val="0"/>
                                          </p:val>
                                        </p:tav>
                                        <p:tav tm="100000">
                                          <p:val>
                                            <p:strVal val="#ppt_w"/>
                                          </p:val>
                                        </p:tav>
                                      </p:tavLst>
                                    </p:anim>
                                    <p:anim calcmode="lin" valueType="num">
                                      <p:cBhvr>
                                        <p:cTn id="38" dur="500" fill="hold"/>
                                        <p:tgtEl>
                                          <p:spTgt spid="7">
                                            <p:graphicEl>
                                              <a:dgm id="{4772B9A1-3F1E-4E9B-BF34-A5FB2D072A11}"/>
                                            </p:graphicEl>
                                          </p:spTgt>
                                        </p:tgtEl>
                                        <p:attrNameLst>
                                          <p:attrName>ppt_h</p:attrName>
                                        </p:attrNameLst>
                                      </p:cBhvr>
                                      <p:tavLst>
                                        <p:tav tm="0">
                                          <p:val>
                                            <p:fltVal val="0"/>
                                          </p:val>
                                        </p:tav>
                                        <p:tav tm="100000">
                                          <p:val>
                                            <p:strVal val="#ppt_h"/>
                                          </p:val>
                                        </p:tav>
                                      </p:tavLst>
                                    </p:anim>
                                    <p:animEffect transition="in" filter="fade">
                                      <p:cBhvr>
                                        <p:cTn id="39" dur="500"/>
                                        <p:tgtEl>
                                          <p:spTgt spid="7">
                                            <p:graphicEl>
                                              <a:dgm id="{4772B9A1-3F1E-4E9B-BF34-A5FB2D072A11}"/>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
                                            <p:graphicEl>
                                              <a:dgm id="{AB5E2AC1-62F8-4AC6-AAF4-BC0C03A8C82C}"/>
                                            </p:graphicEl>
                                          </p:spTgt>
                                        </p:tgtEl>
                                        <p:attrNameLst>
                                          <p:attrName>style.visibility</p:attrName>
                                        </p:attrNameLst>
                                      </p:cBhvr>
                                      <p:to>
                                        <p:strVal val="visible"/>
                                      </p:to>
                                    </p:set>
                                    <p:anim calcmode="lin" valueType="num">
                                      <p:cBhvr>
                                        <p:cTn id="42" dur="500" fill="hold"/>
                                        <p:tgtEl>
                                          <p:spTgt spid="7">
                                            <p:graphicEl>
                                              <a:dgm id="{AB5E2AC1-62F8-4AC6-AAF4-BC0C03A8C82C}"/>
                                            </p:graphicEl>
                                          </p:spTgt>
                                        </p:tgtEl>
                                        <p:attrNameLst>
                                          <p:attrName>ppt_w</p:attrName>
                                        </p:attrNameLst>
                                      </p:cBhvr>
                                      <p:tavLst>
                                        <p:tav tm="0">
                                          <p:val>
                                            <p:fltVal val="0"/>
                                          </p:val>
                                        </p:tav>
                                        <p:tav tm="100000">
                                          <p:val>
                                            <p:strVal val="#ppt_w"/>
                                          </p:val>
                                        </p:tav>
                                      </p:tavLst>
                                    </p:anim>
                                    <p:anim calcmode="lin" valueType="num">
                                      <p:cBhvr>
                                        <p:cTn id="43" dur="500" fill="hold"/>
                                        <p:tgtEl>
                                          <p:spTgt spid="7">
                                            <p:graphicEl>
                                              <a:dgm id="{AB5E2AC1-62F8-4AC6-AAF4-BC0C03A8C82C}"/>
                                            </p:graphicEl>
                                          </p:spTgt>
                                        </p:tgtEl>
                                        <p:attrNameLst>
                                          <p:attrName>ppt_h</p:attrName>
                                        </p:attrNameLst>
                                      </p:cBhvr>
                                      <p:tavLst>
                                        <p:tav tm="0">
                                          <p:val>
                                            <p:fltVal val="0"/>
                                          </p:val>
                                        </p:tav>
                                        <p:tav tm="100000">
                                          <p:val>
                                            <p:strVal val="#ppt_h"/>
                                          </p:val>
                                        </p:tav>
                                      </p:tavLst>
                                    </p:anim>
                                    <p:animEffect transition="in" filter="fade">
                                      <p:cBhvr>
                                        <p:cTn id="44" dur="500"/>
                                        <p:tgtEl>
                                          <p:spTgt spid="7">
                                            <p:graphicEl>
                                              <a:dgm id="{AB5E2AC1-62F8-4AC6-AAF4-BC0C03A8C82C}"/>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
                                            <p:graphicEl>
                                              <a:dgm id="{F58639E7-9E83-4EAF-BE86-405D9A44471A}"/>
                                            </p:graphicEl>
                                          </p:spTgt>
                                        </p:tgtEl>
                                        <p:attrNameLst>
                                          <p:attrName>style.visibility</p:attrName>
                                        </p:attrNameLst>
                                      </p:cBhvr>
                                      <p:to>
                                        <p:strVal val="visible"/>
                                      </p:to>
                                    </p:set>
                                    <p:anim calcmode="lin" valueType="num">
                                      <p:cBhvr>
                                        <p:cTn id="47" dur="500" fill="hold"/>
                                        <p:tgtEl>
                                          <p:spTgt spid="7">
                                            <p:graphicEl>
                                              <a:dgm id="{F58639E7-9E83-4EAF-BE86-405D9A44471A}"/>
                                            </p:graphicEl>
                                          </p:spTgt>
                                        </p:tgtEl>
                                        <p:attrNameLst>
                                          <p:attrName>ppt_w</p:attrName>
                                        </p:attrNameLst>
                                      </p:cBhvr>
                                      <p:tavLst>
                                        <p:tav tm="0">
                                          <p:val>
                                            <p:fltVal val="0"/>
                                          </p:val>
                                        </p:tav>
                                        <p:tav tm="100000">
                                          <p:val>
                                            <p:strVal val="#ppt_w"/>
                                          </p:val>
                                        </p:tav>
                                      </p:tavLst>
                                    </p:anim>
                                    <p:anim calcmode="lin" valueType="num">
                                      <p:cBhvr>
                                        <p:cTn id="48" dur="500" fill="hold"/>
                                        <p:tgtEl>
                                          <p:spTgt spid="7">
                                            <p:graphicEl>
                                              <a:dgm id="{F58639E7-9E83-4EAF-BE86-405D9A44471A}"/>
                                            </p:graphicEl>
                                          </p:spTgt>
                                        </p:tgtEl>
                                        <p:attrNameLst>
                                          <p:attrName>ppt_h</p:attrName>
                                        </p:attrNameLst>
                                      </p:cBhvr>
                                      <p:tavLst>
                                        <p:tav tm="0">
                                          <p:val>
                                            <p:fltVal val="0"/>
                                          </p:val>
                                        </p:tav>
                                        <p:tav tm="100000">
                                          <p:val>
                                            <p:strVal val="#ppt_h"/>
                                          </p:val>
                                        </p:tav>
                                      </p:tavLst>
                                    </p:anim>
                                    <p:animEffect transition="in" filter="fade">
                                      <p:cBhvr>
                                        <p:cTn id="49" dur="500"/>
                                        <p:tgtEl>
                                          <p:spTgt spid="7">
                                            <p:graphicEl>
                                              <a:dgm id="{F58639E7-9E83-4EAF-BE86-405D9A44471A}"/>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mph" presetSubtype="0" fill="hold" grpId="1" nodeType="clickEffect">
                                  <p:stCondLst>
                                    <p:cond delay="0"/>
                                  </p:stCondLst>
                                  <p:childTnLst>
                                    <p:animScale>
                                      <p:cBhvr>
                                        <p:cTn id="53" dur="2000" fill="hold"/>
                                        <p:tgtEl>
                                          <p:spTgt spid="7">
                                            <p:graphicEl>
                                              <a:dgm id="{50760683-BA49-45C5-BF86-795EE126B1C0}"/>
                                            </p:graphicEl>
                                          </p:spTgt>
                                        </p:tgtEl>
                                      </p:cBhvr>
                                      <p:by x="150000" y="150000"/>
                                    </p:animScale>
                                  </p:childTnLst>
                                </p:cTn>
                              </p:par>
                              <p:par>
                                <p:cTn id="54" presetID="6" presetClass="emph" presetSubtype="0" fill="hold" grpId="1" nodeType="withEffect">
                                  <p:stCondLst>
                                    <p:cond delay="0"/>
                                  </p:stCondLst>
                                  <p:childTnLst>
                                    <p:animScale>
                                      <p:cBhvr>
                                        <p:cTn id="55" dur="2000" fill="hold"/>
                                        <p:tgtEl>
                                          <p:spTgt spid="7">
                                            <p:graphicEl>
                                              <a:dgm id="{4EA00C6B-3AC9-4ADA-AEA7-BFA452737D20}"/>
                                            </p:graphicEl>
                                          </p:spTgt>
                                        </p:tgtEl>
                                      </p:cBhvr>
                                      <p:by x="150000" y="150000"/>
                                    </p:animScale>
                                  </p:childTnLst>
                                </p:cTn>
                              </p:par>
                              <p:par>
                                <p:cTn id="56" presetID="6" presetClass="emph" presetSubtype="0" fill="hold" grpId="1" nodeType="withEffect">
                                  <p:stCondLst>
                                    <p:cond delay="0"/>
                                  </p:stCondLst>
                                  <p:childTnLst>
                                    <p:animScale>
                                      <p:cBhvr>
                                        <p:cTn id="57" dur="2000" fill="hold"/>
                                        <p:tgtEl>
                                          <p:spTgt spid="7">
                                            <p:graphicEl>
                                              <a:dgm id="{F8537F73-A4D9-47E9-B8F6-6B5AE4E1C0CF}"/>
                                            </p:graphicEl>
                                          </p:spTgt>
                                        </p:tgtEl>
                                      </p:cBhvr>
                                      <p:by x="150000" y="150000"/>
                                    </p:animScale>
                                  </p:childTnLst>
                                </p:cTn>
                              </p:par>
                              <p:par>
                                <p:cTn id="58" presetID="6" presetClass="emph" presetSubtype="0" fill="hold" grpId="1" nodeType="withEffect">
                                  <p:stCondLst>
                                    <p:cond delay="0"/>
                                  </p:stCondLst>
                                  <p:childTnLst>
                                    <p:animScale>
                                      <p:cBhvr>
                                        <p:cTn id="59" dur="2000" fill="hold"/>
                                        <p:tgtEl>
                                          <p:spTgt spid="7">
                                            <p:graphicEl>
                                              <a:dgm id="{8A70DE28-0087-4610-8283-4423EEE5D565}"/>
                                            </p:graphicEl>
                                          </p:spTgt>
                                        </p:tgtEl>
                                      </p:cBhvr>
                                      <p:by x="150000" y="150000"/>
                                    </p:animScale>
                                  </p:childTnLst>
                                </p:cTn>
                              </p:par>
                              <p:par>
                                <p:cTn id="60" presetID="6" presetClass="emph" presetSubtype="0" fill="hold" grpId="1" nodeType="withEffect">
                                  <p:stCondLst>
                                    <p:cond delay="0"/>
                                  </p:stCondLst>
                                  <p:childTnLst>
                                    <p:animScale>
                                      <p:cBhvr>
                                        <p:cTn id="61" dur="2000" fill="hold"/>
                                        <p:tgtEl>
                                          <p:spTgt spid="7">
                                            <p:graphicEl>
                                              <a:dgm id="{B84F0813-B889-4DC1-A761-4BAE96B66DC6}"/>
                                            </p:graphicEl>
                                          </p:spTgt>
                                        </p:tgtEl>
                                      </p:cBhvr>
                                      <p:by x="150000" y="150000"/>
                                    </p:animScale>
                                  </p:childTnLst>
                                </p:cTn>
                              </p:par>
                              <p:par>
                                <p:cTn id="62" presetID="6" presetClass="emph" presetSubtype="0" fill="hold" grpId="1" nodeType="withEffect">
                                  <p:stCondLst>
                                    <p:cond delay="0"/>
                                  </p:stCondLst>
                                  <p:childTnLst>
                                    <p:animScale>
                                      <p:cBhvr>
                                        <p:cTn id="63" dur="2000" fill="hold"/>
                                        <p:tgtEl>
                                          <p:spTgt spid="7">
                                            <p:graphicEl>
                                              <a:dgm id="{D2BDE635-F413-43D6-BCAA-559969801B2B}"/>
                                            </p:graphicEl>
                                          </p:spTgt>
                                        </p:tgtEl>
                                      </p:cBhvr>
                                      <p:by x="150000" y="150000"/>
                                    </p:animScale>
                                  </p:childTnLst>
                                </p:cTn>
                              </p:par>
                              <p:par>
                                <p:cTn id="64" presetID="6" presetClass="emph" presetSubtype="0" fill="hold" grpId="1" nodeType="withEffect">
                                  <p:stCondLst>
                                    <p:cond delay="0"/>
                                  </p:stCondLst>
                                  <p:childTnLst>
                                    <p:animScale>
                                      <p:cBhvr>
                                        <p:cTn id="65" dur="2000" fill="hold"/>
                                        <p:tgtEl>
                                          <p:spTgt spid="7">
                                            <p:graphicEl>
                                              <a:dgm id="{4772B9A1-3F1E-4E9B-BF34-A5FB2D072A11}"/>
                                            </p:graphicEl>
                                          </p:spTgt>
                                        </p:tgtEl>
                                      </p:cBhvr>
                                      <p:by x="150000" y="150000"/>
                                    </p:animScale>
                                  </p:childTnLst>
                                </p:cTn>
                              </p:par>
                              <p:par>
                                <p:cTn id="66" presetID="6" presetClass="emph" presetSubtype="0" fill="hold" grpId="1" nodeType="withEffect">
                                  <p:stCondLst>
                                    <p:cond delay="0"/>
                                  </p:stCondLst>
                                  <p:childTnLst>
                                    <p:animScale>
                                      <p:cBhvr>
                                        <p:cTn id="67" dur="2000" fill="hold"/>
                                        <p:tgtEl>
                                          <p:spTgt spid="7">
                                            <p:graphicEl>
                                              <a:dgm id="{AB5E2AC1-62F8-4AC6-AAF4-BC0C03A8C82C}"/>
                                            </p:graphicEl>
                                          </p:spTgt>
                                        </p:tgtEl>
                                      </p:cBhvr>
                                      <p:by x="150000" y="150000"/>
                                    </p:animScale>
                                  </p:childTnLst>
                                </p:cTn>
                              </p:par>
                              <p:par>
                                <p:cTn id="68" presetID="6" presetClass="emph" presetSubtype="0" fill="hold" grpId="1" nodeType="withEffect">
                                  <p:stCondLst>
                                    <p:cond delay="0"/>
                                  </p:stCondLst>
                                  <p:childTnLst>
                                    <p:animScale>
                                      <p:cBhvr>
                                        <p:cTn id="69" dur="2000" fill="hold"/>
                                        <p:tgtEl>
                                          <p:spTgt spid="7">
                                            <p:graphicEl>
                                              <a:dgm id="{F58639E7-9E83-4EAF-BE86-405D9A44471A}"/>
                                            </p:graphicEl>
                                          </p:spTgt>
                                        </p:tgtEl>
                                      </p:cBhvr>
                                      <p:by x="150000" y="150000"/>
                                    </p:animScale>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left)">
                                      <p:cBhvr>
                                        <p:cTn id="77" dur="500"/>
                                        <p:tgtEl>
                                          <p:spTgt spid="1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left)">
                                      <p:cBhvr>
                                        <p:cTn id="80" dur="500"/>
                                        <p:tgtEl>
                                          <p:spTgt spid="12"/>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left)">
                                      <p:cBhvr>
                                        <p:cTn id="83" dur="500"/>
                                        <p:tgtEl>
                                          <p:spTgt spid="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wipe(left)">
                                      <p:cBhvr>
                                        <p:cTn id="88" dur="500"/>
                                        <p:tgtEl>
                                          <p:spTgt spid="6"/>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left)">
                                      <p:cBhvr>
                                        <p:cTn id="91" dur="500"/>
                                        <p:tgtEl>
                                          <p:spTgt spid="1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left)">
                                      <p:cBhvr>
                                        <p:cTn id="99" dur="500"/>
                                        <p:tgtEl>
                                          <p:spTgt spid="1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wipe(left)">
                                      <p:cBhvr>
                                        <p:cTn id="104" dur="500"/>
                                        <p:tgtEl>
                                          <p:spTgt spid="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left)">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left)">
                                      <p:cBhvr>
                                        <p:cTn id="112" dur="500"/>
                                        <p:tgtEl>
                                          <p:spTgt spid="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wipe(left)">
                                      <p:cBhvr>
                                        <p:cTn id="1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Graphic spid="7" grpId="0" uiExpand="1">
        <p:bldSub>
          <a:bldDgm/>
        </p:bldSub>
      </p:bldGraphic>
      <p:bldGraphic spid="7" grpId="1">
        <p:bldSub>
          <a:bldDgm/>
        </p:bldSub>
      </p:bldGraphic>
      <p:bldP spid="8" grpId="0"/>
      <p:bldP spid="9" grpId="0"/>
      <p:bldGraphic spid="11" grpId="0">
        <p:bldAsOne/>
      </p:bldGraphic>
      <p:bldP spid="12" grpId="0" animBg="1"/>
      <p:bldP spid="13" grpId="0"/>
      <p:bldGraphic spid="14" grpId="0">
        <p:bldAsOne/>
      </p:bldGraphic>
      <p:bldGraphic spid="15" grpId="0">
        <p:bldAsOne/>
      </p:bldGraphic>
      <p:bldGraphic spid="16" grpId="0">
        <p:bldAsOne/>
      </p:bldGraphic>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77117" y="893247"/>
            <a:ext cx="8206562" cy="5883950"/>
          </a:xfrm>
          <a:prstGeom prst="rect">
            <a:avLst/>
          </a:prstGeom>
        </p:spPr>
      </p:pic>
      <p:sp>
        <p:nvSpPr>
          <p:cNvPr id="6" name="TextBox 5"/>
          <p:cNvSpPr txBox="1"/>
          <p:nvPr/>
        </p:nvSpPr>
        <p:spPr>
          <a:xfrm>
            <a:off x="627322" y="2381693"/>
            <a:ext cx="2243470" cy="3108543"/>
          </a:xfrm>
          <a:prstGeom prst="rect">
            <a:avLst/>
          </a:prstGeom>
          <a:noFill/>
        </p:spPr>
        <p:txBody>
          <a:bodyPr wrap="square" rtlCol="0">
            <a:spAutoFit/>
          </a:bodyPr>
          <a:lstStyle/>
          <a:p>
            <a:r>
              <a:rPr lang="zh-CN" altLang="en-US" sz="2800" dirty="0" smtClean="0"/>
              <a:t>封装之后</a:t>
            </a:r>
            <a:endParaRPr lang="en-US" altLang="zh-CN" sz="2800" dirty="0" smtClean="0"/>
          </a:p>
          <a:p>
            <a:r>
              <a:rPr lang="zh-CN" altLang="en-US" sz="2800" dirty="0" smtClean="0"/>
              <a:t>只能通过</a:t>
            </a:r>
            <a:r>
              <a:rPr lang="en-US" altLang="zh-CN" sz="2800" dirty="0" smtClean="0"/>
              <a:t>X</a:t>
            </a:r>
            <a:r>
              <a:rPr lang="zh-CN" altLang="en-US" sz="2800" dirty="0" smtClean="0"/>
              <a:t>射线检测</a:t>
            </a:r>
            <a:endParaRPr lang="en-US" altLang="zh-CN" sz="2800" dirty="0" smtClean="0"/>
          </a:p>
          <a:p>
            <a:r>
              <a:rPr lang="zh-CN" altLang="en-US" sz="2800" dirty="0" smtClean="0"/>
              <a:t>或者通过电气性能测试确定产品质量</a:t>
            </a:r>
            <a:endParaRPr lang="zh-CN" altLang="en-US" sz="2800" dirty="0"/>
          </a:p>
        </p:txBody>
      </p:sp>
      <p:sp>
        <p:nvSpPr>
          <p:cNvPr id="2" name="Title 1"/>
          <p:cNvSpPr>
            <a:spLocks noGrp="1"/>
          </p:cNvSpPr>
          <p:nvPr>
            <p:ph type="title"/>
          </p:nvPr>
        </p:nvSpPr>
        <p:spPr>
          <a:xfrm>
            <a:off x="391633" y="120576"/>
            <a:ext cx="10515600" cy="1325563"/>
          </a:xfrm>
        </p:spPr>
        <p:txBody>
          <a:bodyPr/>
          <a:lstStyle/>
          <a:p>
            <a:r>
              <a:rPr lang="zh-CN" altLang="en-US" dirty="0" smtClean="0"/>
              <a:t>封装之后</a:t>
            </a:r>
            <a:r>
              <a:rPr lang="en-US" altLang="zh-CN" dirty="0" smtClean="0"/>
              <a:t>—</a:t>
            </a:r>
            <a:r>
              <a:rPr lang="zh-CN" altLang="en-US" dirty="0" smtClean="0"/>
              <a:t>内部</a:t>
            </a:r>
            <a:endParaRPr lang="zh-CN" altLang="en-US" dirty="0"/>
          </a:p>
        </p:txBody>
      </p:sp>
    </p:spTree>
    <p:extLst>
      <p:ext uri="{BB962C8B-B14F-4D97-AF65-F5344CB8AC3E}">
        <p14:creationId xmlns:p14="http://schemas.microsoft.com/office/powerpoint/2010/main" val="1012233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ea typeface="楷体_GB2312" pitchFamily="49" charset="-122"/>
              </a:rPr>
              <a:t>IC</a:t>
            </a:r>
            <a:r>
              <a:rPr lang="zh-CN" altLang="en-US" dirty="0" smtClean="0">
                <a:ea typeface="楷体_GB2312" pitchFamily="49" charset="-122"/>
              </a:rPr>
              <a:t>结构图</a:t>
            </a:r>
            <a:endParaRPr lang="zh-CN" altLang="en-US" dirty="0"/>
          </a:p>
        </p:txBody>
      </p:sp>
      <p:pic>
        <p:nvPicPr>
          <p:cNvPr id="5" name="Picture 4" descr="top-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469" y="1946313"/>
            <a:ext cx="31305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o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819" y="1959013"/>
            <a:ext cx="3130550" cy="2411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ide-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394" y="4753013"/>
            <a:ext cx="3130550" cy="1331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id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9819" y="4754600"/>
            <a:ext cx="3130550" cy="133191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1"/>
          <p:cNvSpPr txBox="1">
            <a:spLocks noChangeArrowheads="1"/>
          </p:cNvSpPr>
          <p:nvPr/>
        </p:nvSpPr>
        <p:spPr bwMode="auto">
          <a:xfrm>
            <a:off x="8963394" y="1835188"/>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latin typeface="Arial" panose="020B0604020202020204" pitchFamily="34" charset="0"/>
                <a:ea typeface="楷体_GB2312" pitchFamily="49" charset="-122"/>
              </a:rPr>
              <a:t>Lead Frame  </a:t>
            </a:r>
            <a:br>
              <a:rPr lang="en-US" altLang="zh-CN" sz="1400" b="1">
                <a:solidFill>
                  <a:srgbClr val="FF3300"/>
                </a:solidFill>
                <a:latin typeface="Arial" panose="020B0604020202020204" pitchFamily="34" charset="0"/>
                <a:ea typeface="楷体_GB2312" pitchFamily="49" charset="-122"/>
              </a:rPr>
            </a:br>
            <a:r>
              <a:rPr lang="en-US" altLang="zh-CN" sz="1400" b="1">
                <a:solidFill>
                  <a:srgbClr val="FF3300"/>
                </a:solidFill>
                <a:latin typeface="Arial" panose="020B0604020202020204" pitchFamily="34" charset="0"/>
                <a:ea typeface="楷体_GB2312" pitchFamily="49" charset="-122"/>
              </a:rPr>
              <a:t>  </a:t>
            </a:r>
            <a:r>
              <a:rPr lang="zh-CN" altLang="en-US" sz="1400" b="1">
                <a:solidFill>
                  <a:srgbClr val="FF3300"/>
                </a:solidFill>
                <a:latin typeface="Arial" panose="020B0604020202020204" pitchFamily="34" charset="0"/>
                <a:ea typeface="楷体_GB2312" pitchFamily="49" charset="-122"/>
              </a:rPr>
              <a:t>引线框架</a:t>
            </a:r>
          </a:p>
        </p:txBody>
      </p:sp>
      <p:sp>
        <p:nvSpPr>
          <p:cNvPr id="10" name="Line 12"/>
          <p:cNvSpPr>
            <a:spLocks noChangeShapeType="1"/>
          </p:cNvSpPr>
          <p:nvPr/>
        </p:nvSpPr>
        <p:spPr bwMode="auto">
          <a:xfrm flipH="1" flipV="1">
            <a:off x="8099794" y="5148300"/>
            <a:ext cx="863600"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3"/>
          <p:cNvSpPr txBox="1">
            <a:spLocks noChangeArrowheads="1"/>
          </p:cNvSpPr>
          <p:nvPr/>
        </p:nvSpPr>
        <p:spPr bwMode="auto">
          <a:xfrm>
            <a:off x="8963394" y="3348075"/>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latin typeface="Arial" panose="020B0604020202020204" pitchFamily="34" charset="0"/>
                <a:ea typeface="楷体_GB2312" pitchFamily="49" charset="-122"/>
              </a:rPr>
              <a:t>Gold Wire</a:t>
            </a:r>
            <a:br>
              <a:rPr lang="en-US" altLang="zh-CN" sz="1400" b="1">
                <a:solidFill>
                  <a:srgbClr val="FF3300"/>
                </a:solidFill>
                <a:latin typeface="Arial" panose="020B0604020202020204" pitchFamily="34" charset="0"/>
                <a:ea typeface="楷体_GB2312" pitchFamily="49" charset="-122"/>
              </a:rPr>
            </a:br>
            <a:r>
              <a:rPr lang="en-US" altLang="zh-CN" sz="1400" b="1">
                <a:solidFill>
                  <a:srgbClr val="FF3300"/>
                </a:solidFill>
                <a:latin typeface="Arial" panose="020B0604020202020204" pitchFamily="34" charset="0"/>
                <a:ea typeface="楷体_GB2312" pitchFamily="49" charset="-122"/>
              </a:rPr>
              <a:t>    </a:t>
            </a:r>
            <a:r>
              <a:rPr lang="zh-CN" altLang="en-US" sz="1400" b="1">
                <a:solidFill>
                  <a:srgbClr val="FF3300"/>
                </a:solidFill>
                <a:latin typeface="Arial" panose="020B0604020202020204" pitchFamily="34" charset="0"/>
                <a:ea typeface="楷体_GB2312" pitchFamily="49" charset="-122"/>
              </a:rPr>
              <a:t>金 线</a:t>
            </a:r>
          </a:p>
        </p:txBody>
      </p:sp>
      <p:sp>
        <p:nvSpPr>
          <p:cNvPr id="12" name="Text Box 15"/>
          <p:cNvSpPr txBox="1">
            <a:spLocks noChangeArrowheads="1"/>
          </p:cNvSpPr>
          <p:nvPr/>
        </p:nvSpPr>
        <p:spPr bwMode="auto">
          <a:xfrm>
            <a:off x="9034832" y="2627350"/>
            <a:ext cx="12239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latin typeface="Arial" panose="020B0604020202020204" pitchFamily="34" charset="0"/>
                <a:ea typeface="楷体_GB2312" pitchFamily="49" charset="-122"/>
              </a:rPr>
              <a:t>Die Pad   </a:t>
            </a:r>
            <a:br>
              <a:rPr lang="en-US" altLang="zh-CN" sz="1400" b="1">
                <a:solidFill>
                  <a:srgbClr val="FF3300"/>
                </a:solidFill>
                <a:latin typeface="Arial" panose="020B0604020202020204" pitchFamily="34" charset="0"/>
                <a:ea typeface="楷体_GB2312" pitchFamily="49" charset="-122"/>
              </a:rPr>
            </a:br>
            <a:r>
              <a:rPr lang="zh-CN" altLang="en-US" sz="1400" b="1">
                <a:solidFill>
                  <a:srgbClr val="FF3300"/>
                </a:solidFill>
                <a:latin typeface="Arial" panose="020B0604020202020204" pitchFamily="34" charset="0"/>
                <a:ea typeface="楷体_GB2312" pitchFamily="49" charset="-122"/>
              </a:rPr>
              <a:t>芯片焊盘</a:t>
            </a:r>
          </a:p>
        </p:txBody>
      </p:sp>
      <p:sp>
        <p:nvSpPr>
          <p:cNvPr id="13" name="Text Box 16"/>
          <p:cNvSpPr txBox="1">
            <a:spLocks noChangeArrowheads="1"/>
          </p:cNvSpPr>
          <p:nvPr/>
        </p:nvSpPr>
        <p:spPr bwMode="auto">
          <a:xfrm>
            <a:off x="8963394" y="4125950"/>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latin typeface="Arial" panose="020B0604020202020204" pitchFamily="34" charset="0"/>
                <a:ea typeface="楷体_GB2312" pitchFamily="49" charset="-122"/>
              </a:rPr>
              <a:t>Epoxy   </a:t>
            </a:r>
            <a:br>
              <a:rPr lang="en-US" altLang="zh-CN" sz="1400" b="1">
                <a:solidFill>
                  <a:srgbClr val="FF3300"/>
                </a:solidFill>
                <a:latin typeface="Arial" panose="020B0604020202020204" pitchFamily="34" charset="0"/>
                <a:ea typeface="楷体_GB2312" pitchFamily="49" charset="-122"/>
              </a:rPr>
            </a:br>
            <a:r>
              <a:rPr lang="en-US" altLang="zh-CN" sz="1400" b="1">
                <a:solidFill>
                  <a:srgbClr val="FF3300"/>
                </a:solidFill>
                <a:latin typeface="Arial" panose="020B0604020202020204" pitchFamily="34" charset="0"/>
                <a:ea typeface="楷体_GB2312" pitchFamily="49" charset="-122"/>
              </a:rPr>
              <a:t> </a:t>
            </a:r>
            <a:r>
              <a:rPr lang="zh-CN" altLang="en-US" sz="1400" b="1">
                <a:solidFill>
                  <a:srgbClr val="FF3300"/>
                </a:solidFill>
                <a:latin typeface="Arial" panose="020B0604020202020204" pitchFamily="34" charset="0"/>
                <a:ea typeface="楷体_GB2312" pitchFamily="49" charset="-122"/>
              </a:rPr>
              <a:t>银浆</a:t>
            </a:r>
          </a:p>
        </p:txBody>
      </p:sp>
      <p:sp>
        <p:nvSpPr>
          <p:cNvPr id="14" name="Text Box 17"/>
          <p:cNvSpPr txBox="1">
            <a:spLocks noChangeArrowheads="1"/>
          </p:cNvSpPr>
          <p:nvPr/>
        </p:nvSpPr>
        <p:spPr bwMode="auto">
          <a:xfrm>
            <a:off x="8963394" y="4994313"/>
            <a:ext cx="122396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latin typeface="Arial" panose="020B0604020202020204" pitchFamily="34" charset="0"/>
                <a:ea typeface="楷体_GB2312" pitchFamily="49" charset="-122"/>
              </a:rPr>
              <a:t>Mold Compound </a:t>
            </a:r>
            <a:r>
              <a:rPr lang="zh-CN" altLang="en-US" sz="1400" b="1">
                <a:solidFill>
                  <a:srgbClr val="FF3300"/>
                </a:solidFill>
                <a:latin typeface="Arial" panose="020B0604020202020204" pitchFamily="34" charset="0"/>
                <a:ea typeface="楷体_GB2312" pitchFamily="49" charset="-122"/>
              </a:rPr>
              <a:t>环氧树脂</a:t>
            </a:r>
          </a:p>
        </p:txBody>
      </p:sp>
      <p:sp>
        <p:nvSpPr>
          <p:cNvPr id="15" name="Line 18"/>
          <p:cNvSpPr>
            <a:spLocks noChangeShapeType="1"/>
          </p:cNvSpPr>
          <p:nvPr/>
        </p:nvSpPr>
        <p:spPr bwMode="auto">
          <a:xfrm flipH="1" flipV="1">
            <a:off x="7882307" y="3635413"/>
            <a:ext cx="1152525" cy="7207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9"/>
          <p:cNvSpPr>
            <a:spLocks noChangeShapeType="1"/>
          </p:cNvSpPr>
          <p:nvPr/>
        </p:nvSpPr>
        <p:spPr bwMode="auto">
          <a:xfrm flipH="1" flipV="1">
            <a:off x="8026769" y="2700375"/>
            <a:ext cx="1008063" cy="1428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0"/>
          <p:cNvSpPr>
            <a:spLocks noChangeShapeType="1"/>
          </p:cNvSpPr>
          <p:nvPr/>
        </p:nvSpPr>
        <p:spPr bwMode="auto">
          <a:xfrm flipH="1" flipV="1">
            <a:off x="8026769" y="3373475"/>
            <a:ext cx="1081088" cy="2873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1"/>
          <p:cNvSpPr>
            <a:spLocks noChangeShapeType="1"/>
          </p:cNvSpPr>
          <p:nvPr/>
        </p:nvSpPr>
        <p:spPr bwMode="auto">
          <a:xfrm flipH="1">
            <a:off x="8603032" y="2136813"/>
            <a:ext cx="504825" cy="2873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38493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封装之后</a:t>
            </a:r>
            <a:r>
              <a:rPr lang="en-US" altLang="zh-CN" dirty="0" smtClean="0"/>
              <a:t>—</a:t>
            </a:r>
            <a:r>
              <a:rPr lang="zh-CN" altLang="en-US" dirty="0" smtClean="0"/>
              <a:t>外部</a:t>
            </a:r>
            <a:endParaRPr lang="zh-CN" altLang="en-US" dirty="0"/>
          </a:p>
        </p:txBody>
      </p:sp>
      <p:sp>
        <p:nvSpPr>
          <p:cNvPr id="3" name="Content Placeholder 2"/>
          <p:cNvSpPr>
            <a:spLocks noGrp="1"/>
          </p:cNvSpPr>
          <p:nvPr>
            <p:ph idx="1"/>
          </p:nvPr>
        </p:nvSpPr>
        <p:spPr>
          <a:xfrm>
            <a:off x="330637" y="1537958"/>
            <a:ext cx="2564219" cy="5011697"/>
          </a:xfrm>
        </p:spPr>
        <p:txBody>
          <a:bodyPr>
            <a:normAutofit/>
          </a:bodyPr>
          <a:lstStyle/>
          <a:p>
            <a:r>
              <a:rPr lang="zh-CN" altLang="en-US" dirty="0" smtClean="0"/>
              <a:t>外观检测</a:t>
            </a:r>
            <a:endParaRPr lang="en-US" altLang="zh-CN" dirty="0" smtClean="0"/>
          </a:p>
          <a:p>
            <a:r>
              <a:rPr lang="zh-CN" altLang="en-US" dirty="0" smtClean="0"/>
              <a:t>针脚</a:t>
            </a:r>
            <a:endParaRPr lang="en-US" altLang="zh-CN" dirty="0" smtClean="0"/>
          </a:p>
          <a:p>
            <a:r>
              <a:rPr lang="zh-CN" altLang="en-US" dirty="0" smtClean="0"/>
              <a:t>正</a:t>
            </a:r>
            <a:r>
              <a:rPr lang="zh-CN" altLang="en-US" dirty="0"/>
              <a:t>位</a:t>
            </a:r>
            <a:r>
              <a:rPr lang="zh-CN" altLang="en-US" dirty="0" smtClean="0"/>
              <a:t>度</a:t>
            </a:r>
            <a:endParaRPr lang="en-US" altLang="zh-CN" dirty="0" smtClean="0"/>
          </a:p>
          <a:p>
            <a:r>
              <a:rPr lang="zh-CN" altLang="en-US" dirty="0" smtClean="0"/>
              <a:t>平整度</a:t>
            </a:r>
            <a:endParaRPr lang="en-US" altLang="zh-CN" dirty="0" smtClean="0"/>
          </a:p>
          <a:p>
            <a:r>
              <a:rPr lang="zh-CN" altLang="en-US" dirty="0" smtClean="0"/>
              <a:t>长度</a:t>
            </a:r>
            <a:endParaRPr lang="en-US" altLang="zh-CN" dirty="0" smtClean="0"/>
          </a:p>
          <a:p>
            <a:r>
              <a:rPr lang="zh-CN" altLang="en-US" dirty="0" smtClean="0"/>
              <a:t>字符识别</a:t>
            </a:r>
            <a:endParaRPr lang="en-US" altLang="zh-CN" dirty="0" smtClean="0"/>
          </a:p>
          <a:p>
            <a:r>
              <a:rPr lang="en-US" altLang="zh-CN" dirty="0" smtClean="0"/>
              <a:t>BGA</a:t>
            </a:r>
          </a:p>
          <a:p>
            <a:r>
              <a:rPr lang="zh-CN" altLang="en-US" dirty="0" smtClean="0"/>
              <a:t>裂纹</a:t>
            </a:r>
            <a:endParaRPr lang="zh-CN" altLang="en-US" dirty="0"/>
          </a:p>
        </p:txBody>
      </p:sp>
      <p:pic>
        <p:nvPicPr>
          <p:cNvPr id="6" name="Picture 5"/>
          <p:cNvPicPr>
            <a:picLocks noChangeAspect="1"/>
          </p:cNvPicPr>
          <p:nvPr/>
        </p:nvPicPr>
        <p:blipFill>
          <a:blip r:embed="rId2"/>
          <a:stretch>
            <a:fillRect/>
          </a:stretch>
        </p:blipFill>
        <p:spPr>
          <a:xfrm>
            <a:off x="6290716" y="2082101"/>
            <a:ext cx="2216064" cy="1742009"/>
          </a:xfrm>
          <a:prstGeom prst="rect">
            <a:avLst/>
          </a:prstGeom>
        </p:spPr>
      </p:pic>
      <p:pic>
        <p:nvPicPr>
          <p:cNvPr id="7" name="Picture 6"/>
          <p:cNvPicPr>
            <a:picLocks noChangeAspect="1"/>
          </p:cNvPicPr>
          <p:nvPr/>
        </p:nvPicPr>
        <p:blipFill>
          <a:blip r:embed="rId3"/>
          <a:stretch>
            <a:fillRect/>
          </a:stretch>
        </p:blipFill>
        <p:spPr>
          <a:xfrm>
            <a:off x="2427171" y="2276989"/>
            <a:ext cx="3668112" cy="1547121"/>
          </a:xfrm>
          <a:prstGeom prst="rect">
            <a:avLst/>
          </a:prstGeom>
        </p:spPr>
      </p:pic>
      <p:pic>
        <p:nvPicPr>
          <p:cNvPr id="8" name="Picture 7"/>
          <p:cNvPicPr>
            <a:picLocks noChangeAspect="1"/>
          </p:cNvPicPr>
          <p:nvPr/>
        </p:nvPicPr>
        <p:blipFill>
          <a:blip r:embed="rId4"/>
          <a:stretch>
            <a:fillRect/>
          </a:stretch>
        </p:blipFill>
        <p:spPr>
          <a:xfrm>
            <a:off x="8849386" y="1316341"/>
            <a:ext cx="2973191" cy="2354546"/>
          </a:xfrm>
          <a:prstGeom prst="rect">
            <a:avLst/>
          </a:prstGeom>
        </p:spPr>
      </p:pic>
      <p:pic>
        <p:nvPicPr>
          <p:cNvPr id="9" name="Picture 8"/>
          <p:cNvPicPr>
            <a:picLocks noChangeAspect="1"/>
          </p:cNvPicPr>
          <p:nvPr/>
        </p:nvPicPr>
        <p:blipFill>
          <a:blip r:embed="rId5"/>
          <a:stretch>
            <a:fillRect/>
          </a:stretch>
        </p:blipFill>
        <p:spPr>
          <a:xfrm>
            <a:off x="2347132" y="4136915"/>
            <a:ext cx="2879361" cy="2186996"/>
          </a:xfrm>
          <a:prstGeom prst="rect">
            <a:avLst/>
          </a:prstGeom>
        </p:spPr>
      </p:pic>
      <p:pic>
        <p:nvPicPr>
          <p:cNvPr id="11" name="Picture 10"/>
          <p:cNvPicPr>
            <a:picLocks noChangeAspect="1"/>
          </p:cNvPicPr>
          <p:nvPr/>
        </p:nvPicPr>
        <p:blipFill>
          <a:blip r:embed="rId6"/>
          <a:stretch>
            <a:fillRect/>
          </a:stretch>
        </p:blipFill>
        <p:spPr>
          <a:xfrm>
            <a:off x="5618500" y="4226851"/>
            <a:ext cx="3055962" cy="2186996"/>
          </a:xfrm>
          <a:prstGeom prst="rect">
            <a:avLst/>
          </a:prstGeom>
        </p:spPr>
      </p:pic>
      <p:pic>
        <p:nvPicPr>
          <p:cNvPr id="12" name="Picture 11"/>
          <p:cNvPicPr>
            <a:picLocks noChangeAspect="1"/>
          </p:cNvPicPr>
          <p:nvPr/>
        </p:nvPicPr>
        <p:blipFill>
          <a:blip r:embed="rId7"/>
          <a:stretch>
            <a:fillRect/>
          </a:stretch>
        </p:blipFill>
        <p:spPr>
          <a:xfrm>
            <a:off x="9223595" y="4136915"/>
            <a:ext cx="2449182" cy="2276932"/>
          </a:xfrm>
          <a:prstGeom prst="rect">
            <a:avLst/>
          </a:prstGeom>
        </p:spPr>
      </p:pic>
    </p:spTree>
    <p:extLst>
      <p:ext uri="{BB962C8B-B14F-4D97-AF65-F5344CB8AC3E}">
        <p14:creationId xmlns:p14="http://schemas.microsoft.com/office/powerpoint/2010/main" val="2086892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426535" cy="1325563"/>
          </a:xfrm>
        </p:spPr>
        <p:txBody>
          <a:bodyPr/>
          <a:lstStyle/>
          <a:p>
            <a:r>
              <a:rPr lang="en-US" altLang="zh-CN" dirty="0" smtClean="0"/>
              <a:t>SMT</a:t>
            </a:r>
            <a:endParaRPr lang="zh-CN" altLang="en-US" dirty="0"/>
          </a:p>
        </p:txBody>
      </p:sp>
      <p:pic>
        <p:nvPicPr>
          <p:cNvPr id="6" name="Smd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8703" y="1945869"/>
            <a:ext cx="5134525" cy="4107620"/>
          </a:xfrm>
          <a:prstGeom prst="rect">
            <a:avLst/>
          </a:prstGeom>
        </p:spPr>
      </p:pic>
      <p:pic>
        <p:nvPicPr>
          <p:cNvPr id="3" name="Picture 2"/>
          <p:cNvPicPr>
            <a:picLocks noChangeAspect="1"/>
          </p:cNvPicPr>
          <p:nvPr/>
        </p:nvPicPr>
        <p:blipFill>
          <a:blip r:embed="rId5"/>
          <a:stretch>
            <a:fillRect/>
          </a:stretch>
        </p:blipFill>
        <p:spPr>
          <a:xfrm>
            <a:off x="6096000" y="1335382"/>
            <a:ext cx="5819775" cy="4314825"/>
          </a:xfrm>
          <a:prstGeom prst="rect">
            <a:avLst/>
          </a:prstGeom>
        </p:spPr>
      </p:pic>
    </p:spTree>
    <p:extLst>
      <p:ext uri="{BB962C8B-B14F-4D97-AF65-F5344CB8AC3E}">
        <p14:creationId xmlns:p14="http://schemas.microsoft.com/office/powerpoint/2010/main" val="33021947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常见封装类型</a:t>
            </a:r>
            <a:endParaRPr lang="zh-CN" altLang="en-US" dirty="0"/>
          </a:p>
        </p:txBody>
      </p:sp>
      <p:pic>
        <p:nvPicPr>
          <p:cNvPr id="2052" name="Picture 4" descr="C:\Users\LJF\AppData\Local\Temp\6CA2C3127978401D8B00E43BC7B03A71.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42900" y="1970088"/>
            <a:ext cx="148590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JF\AppData\Local\Temp\DD9F1E9C46684552A05740F331B9028D.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42900" y="3465513"/>
            <a:ext cx="16668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JF\AppData\Local\Temp\3E9EB35B535A4DDE98FC0EC8B66A9B37.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42900" y="4437063"/>
            <a:ext cx="1647825" cy="9620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C:\Users\LJF\AppData\Local\Temp\56C7075178DE49E5A9A33B0B89CE88E7.jpg"/>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342900" y="5399088"/>
            <a:ext cx="1619250"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1828800" y="15128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828800" y="34655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BGA</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7"/>
          <p:cNvSpPr>
            <a:spLocks noChangeArrowheads="1"/>
          </p:cNvSpPr>
          <p:nvPr/>
        </p:nvSpPr>
        <p:spPr bwMode="auto">
          <a:xfrm>
            <a:off x="1828800" y="4437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EBGA 680L</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7" name="Rectangle 8"/>
          <p:cNvSpPr>
            <a:spLocks noChangeArrowheads="1"/>
          </p:cNvSpPr>
          <p:nvPr/>
        </p:nvSpPr>
        <p:spPr bwMode="auto">
          <a:xfrm>
            <a:off x="1828800" y="5399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LBGA 160L</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9"/>
          <p:cNvSpPr>
            <a:spLocks noChangeArrowheads="1"/>
          </p:cNvSpPr>
          <p:nvPr/>
        </p:nvSpPr>
        <p:spPr bwMode="auto">
          <a:xfrm>
            <a:off x="1828800" y="6351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PBGA 217L</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2080" name="Picture 32" descr="C:\Users\LJF\AppData\Local\Temp\2D3787524AA14C16A10E859069916B11.jpg"/>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2819400" y="2076451"/>
            <a:ext cx="1704975" cy="1000125"/>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31" descr="C:\Users\LJF\AppData\Local\Temp\AA2C13882BA74CC4B14F2DD32F718CBE.jpg"/>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2819400" y="3076576"/>
            <a:ext cx="172402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C:\Users\LJF\AppData\Local\Temp\7F3506A7757246188A0EE2AB26F0347D.pn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2819400" y="4086226"/>
            <a:ext cx="13144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descr="C:\Users\LJF\AppData\Local\Temp\04A26E0F4FA04BE380B91AC542451EE4.jpg"/>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2819400" y="5038726"/>
            <a:ext cx="1571625" cy="32385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C:\Users\LJF\AppData\Local\Temp\18DBF81D21064BA9A1EA10D9FFD26787.png"/>
          <p:cNvPicPr>
            <a:picLocks noChangeAspect="1" noChangeArrowheads="1"/>
          </p:cNvPicPr>
          <p:nvPr/>
        </p:nvPicPr>
        <p:blipFill>
          <a:blip r:embed="rId18" r:link="rId19">
            <a:extLst>
              <a:ext uri="{28A0092B-C50C-407E-A947-70E740481C1C}">
                <a14:useLocalDpi xmlns:a14="http://schemas.microsoft.com/office/drawing/2010/main" val="0"/>
              </a:ext>
            </a:extLst>
          </a:blip>
          <a:srcRect/>
          <a:stretch>
            <a:fillRect/>
          </a:stretch>
        </p:blipFill>
        <p:spPr bwMode="auto">
          <a:xfrm>
            <a:off x="2819400" y="5362576"/>
            <a:ext cx="1428750" cy="9525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3"/>
          <p:cNvSpPr>
            <a:spLocks noChangeArrowheads="1"/>
          </p:cNvSpPr>
          <p:nvPr/>
        </p:nvSpPr>
        <p:spPr bwMode="auto">
          <a:xfrm>
            <a:off x="4343400" y="16922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34"/>
          <p:cNvSpPr>
            <a:spLocks noChangeArrowheads="1"/>
          </p:cNvSpPr>
          <p:nvPr/>
        </p:nvSpPr>
        <p:spPr bwMode="auto">
          <a:xfrm>
            <a:off x="4343400" y="31496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SBGA 192L</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Rectangle 35"/>
          <p:cNvSpPr>
            <a:spLocks noChangeArrowheads="1"/>
          </p:cNvSpPr>
          <p:nvPr/>
        </p:nvSpPr>
        <p:spPr bwMode="auto">
          <a:xfrm>
            <a:off x="4343400" y="4159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TSBGA 680L</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Rectangle 36"/>
          <p:cNvSpPr>
            <a:spLocks noChangeArrowheads="1"/>
          </p:cNvSpPr>
          <p:nvPr/>
        </p:nvSpPr>
        <p:spPr bwMode="auto">
          <a:xfrm>
            <a:off x="4343400" y="51117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CLCC</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Rectangle 37"/>
          <p:cNvSpPr>
            <a:spLocks noChangeArrowheads="1"/>
          </p:cNvSpPr>
          <p:nvPr/>
        </p:nvSpPr>
        <p:spPr bwMode="auto">
          <a:xfrm>
            <a:off x="4343400" y="54356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CNR</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4" name="Rectangle 38"/>
          <p:cNvSpPr>
            <a:spLocks noChangeArrowheads="1"/>
          </p:cNvSpPr>
          <p:nvPr/>
        </p:nvSpPr>
        <p:spPr bwMode="auto">
          <a:xfrm>
            <a:off x="4343400" y="63881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CPGA</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2091" name="Picture 43" descr="C:\Users\LJF\AppData\Local\Temp\B0CF5B98F2A34CDABBAA54E5A5F00DDB.png"/>
          <p:cNvPicPr>
            <a:picLocks noChangeAspect="1" noChangeArrowheads="1"/>
          </p:cNvPicPr>
          <p:nvPr/>
        </p:nvPicPr>
        <p:blipFill>
          <a:blip r:embed="rId20" r:link="rId21">
            <a:extLst>
              <a:ext uri="{28A0092B-C50C-407E-A947-70E740481C1C}">
                <a14:useLocalDpi xmlns:a14="http://schemas.microsoft.com/office/drawing/2010/main" val="0"/>
              </a:ext>
            </a:extLst>
          </a:blip>
          <a:srcRect/>
          <a:stretch>
            <a:fillRect/>
          </a:stretch>
        </p:blipFill>
        <p:spPr bwMode="auto">
          <a:xfrm>
            <a:off x="5654675" y="1970088"/>
            <a:ext cx="1028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C:\Users\LJF\AppData\Local\Temp\7E555610C4C747B79021D2DA7F49EC7A.png"/>
          <p:cNvPicPr>
            <a:picLocks noChangeAspect="1" noChangeArrowheads="1"/>
          </p:cNvPicPr>
          <p:nvPr/>
        </p:nvPicPr>
        <p:blipFill>
          <a:blip r:embed="rId22" r:link="rId23">
            <a:extLst>
              <a:ext uri="{28A0092B-C50C-407E-A947-70E740481C1C}">
                <a14:useLocalDpi xmlns:a14="http://schemas.microsoft.com/office/drawing/2010/main" val="0"/>
              </a:ext>
            </a:extLst>
          </a:blip>
          <a:srcRect/>
          <a:stretch>
            <a:fillRect/>
          </a:stretch>
        </p:blipFill>
        <p:spPr bwMode="auto">
          <a:xfrm>
            <a:off x="5654675" y="2732088"/>
            <a:ext cx="1104900"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89" name="Picture 41" descr="C:\Users\LJF\AppData\Local\Temp\0C2806AD6D324677A85E5A48B6F7CADF.png"/>
          <p:cNvPicPr>
            <a:picLocks noChangeAspect="1" noChangeArrowheads="1"/>
          </p:cNvPicPr>
          <p:nvPr/>
        </p:nvPicPr>
        <p:blipFill>
          <a:blip r:embed="rId24" r:link="rId25">
            <a:extLst>
              <a:ext uri="{28A0092B-C50C-407E-A947-70E740481C1C}">
                <a14:useLocalDpi xmlns:a14="http://schemas.microsoft.com/office/drawing/2010/main" val="0"/>
              </a:ext>
            </a:extLst>
          </a:blip>
          <a:srcRect/>
          <a:stretch>
            <a:fillRect/>
          </a:stretch>
        </p:blipFill>
        <p:spPr bwMode="auto">
          <a:xfrm>
            <a:off x="5654675" y="3617913"/>
            <a:ext cx="5619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C:\Users\LJF\AppData\Local\Temp\CAD28D6B44B742E59E3AA17007F652E0.png"/>
          <p:cNvPicPr>
            <a:picLocks noChangeAspect="1" noChangeArrowheads="1"/>
          </p:cNvPicPr>
          <p:nvPr/>
        </p:nvPicPr>
        <p:blipFill>
          <a:blip r:embed="rId26" r:link="rId27">
            <a:extLst>
              <a:ext uri="{28A0092B-C50C-407E-A947-70E740481C1C}">
                <a14:useLocalDpi xmlns:a14="http://schemas.microsoft.com/office/drawing/2010/main" val="0"/>
              </a:ext>
            </a:extLst>
          </a:blip>
          <a:srcRect/>
          <a:stretch>
            <a:fillRect/>
          </a:stretch>
        </p:blipFill>
        <p:spPr bwMode="auto">
          <a:xfrm>
            <a:off x="5654675" y="4141788"/>
            <a:ext cx="13811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39" descr="C:\Users\LJF\AppData\Local\Temp\075A03DB2BBD4E0FAB75EE203D7CB5FA.png"/>
          <p:cNvPicPr>
            <a:picLocks noChangeAspect="1" noChangeArrowheads="1"/>
          </p:cNvPicPr>
          <p:nvPr/>
        </p:nvPicPr>
        <p:blipFill>
          <a:blip r:embed="rId28" r:link="rId29">
            <a:extLst>
              <a:ext uri="{28A0092B-C50C-407E-A947-70E740481C1C}">
                <a14:useLocalDpi xmlns:a14="http://schemas.microsoft.com/office/drawing/2010/main" val="0"/>
              </a:ext>
            </a:extLst>
          </a:blip>
          <a:srcRect/>
          <a:stretch>
            <a:fillRect/>
          </a:stretch>
        </p:blipFill>
        <p:spPr bwMode="auto">
          <a:xfrm>
            <a:off x="5654675" y="5189538"/>
            <a:ext cx="1590675" cy="117157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44"/>
          <p:cNvSpPr>
            <a:spLocks noChangeArrowheads="1"/>
          </p:cNvSpPr>
          <p:nvPr/>
        </p:nvSpPr>
        <p:spPr bwMode="auto">
          <a:xfrm>
            <a:off x="6858000" y="13462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6" name="Rectangle 45"/>
          <p:cNvSpPr>
            <a:spLocks noChangeArrowheads="1"/>
          </p:cNvSpPr>
          <p:nvPr/>
        </p:nvSpPr>
        <p:spPr bwMode="auto">
          <a:xfrm>
            <a:off x="6858000" y="25654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DIP</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7" name="Rectangle 46"/>
          <p:cNvSpPr>
            <a:spLocks noChangeArrowheads="1"/>
          </p:cNvSpPr>
          <p:nvPr/>
        </p:nvSpPr>
        <p:spPr bwMode="auto">
          <a:xfrm>
            <a:off x="6858000" y="34512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DIP-tab</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8" name="Rectangle 47"/>
          <p:cNvSpPr>
            <a:spLocks noChangeArrowheads="1"/>
          </p:cNvSpPr>
          <p:nvPr/>
        </p:nvSpPr>
        <p:spPr bwMode="auto">
          <a:xfrm>
            <a:off x="6858000" y="39751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FBGA</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9" name="Rectangle 48"/>
          <p:cNvSpPr>
            <a:spLocks noChangeArrowheads="1"/>
          </p:cNvSpPr>
          <p:nvPr/>
        </p:nvSpPr>
        <p:spPr bwMode="auto">
          <a:xfrm>
            <a:off x="6858000" y="50228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FDIP</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 name="Rectangle 49"/>
          <p:cNvSpPr>
            <a:spLocks noChangeArrowheads="1"/>
          </p:cNvSpPr>
          <p:nvPr/>
        </p:nvSpPr>
        <p:spPr bwMode="auto">
          <a:xfrm>
            <a:off x="6858000" y="61944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FTO220</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2102" name="Picture 54" descr="C:\Users\LJF\AppData\Local\Temp\CEBF6FE3C694465E837EBFE49DE79024.png"/>
          <p:cNvPicPr>
            <a:picLocks noChangeAspect="1" noChangeArrowheads="1"/>
          </p:cNvPicPr>
          <p:nvPr/>
        </p:nvPicPr>
        <p:blipFill>
          <a:blip r:embed="rId30" r:link="rId31">
            <a:extLst>
              <a:ext uri="{28A0092B-C50C-407E-A947-70E740481C1C}">
                <a14:useLocalDpi xmlns:a14="http://schemas.microsoft.com/office/drawing/2010/main" val="0"/>
              </a:ext>
            </a:extLst>
          </a:blip>
          <a:srcRect/>
          <a:stretch>
            <a:fillRect/>
          </a:stretch>
        </p:blipFill>
        <p:spPr bwMode="auto">
          <a:xfrm>
            <a:off x="7753350" y="1235078"/>
            <a:ext cx="952500" cy="628650"/>
          </a:xfrm>
          <a:prstGeom prst="rect">
            <a:avLst/>
          </a:prstGeom>
          <a:noFill/>
          <a:extLst>
            <a:ext uri="{909E8E84-426E-40DD-AFC4-6F175D3DCCD1}">
              <a14:hiddenFill xmlns:a14="http://schemas.microsoft.com/office/drawing/2010/main">
                <a:solidFill>
                  <a:srgbClr val="FFFFFF"/>
                </a:solidFill>
              </a14:hiddenFill>
            </a:ext>
          </a:extLst>
        </p:spPr>
      </p:pic>
      <p:pic>
        <p:nvPicPr>
          <p:cNvPr id="2101" name="Picture 53" descr="C:\Users\LJF\AppData\Local\Temp\4CCFC3D03E1A4C0AAC2E859A7C364FF5.png"/>
          <p:cNvPicPr>
            <a:picLocks noChangeAspect="1" noChangeArrowheads="1"/>
          </p:cNvPicPr>
          <p:nvPr/>
        </p:nvPicPr>
        <p:blipFill>
          <a:blip r:embed="rId32" r:link="rId33">
            <a:extLst>
              <a:ext uri="{28A0092B-C50C-407E-A947-70E740481C1C}">
                <a14:useLocalDpi xmlns:a14="http://schemas.microsoft.com/office/drawing/2010/main" val="0"/>
              </a:ext>
            </a:extLst>
          </a:blip>
          <a:srcRect/>
          <a:stretch>
            <a:fillRect/>
          </a:stretch>
        </p:blipFill>
        <p:spPr bwMode="auto">
          <a:xfrm>
            <a:off x="7753350" y="1863728"/>
            <a:ext cx="1343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descr="C:\Users\LJF\AppData\Local\Temp\9B0E202F38E34D95939089A053AAF26D.png"/>
          <p:cNvPicPr>
            <a:picLocks noChangeAspect="1" noChangeArrowheads="1"/>
          </p:cNvPicPr>
          <p:nvPr/>
        </p:nvPicPr>
        <p:blipFill>
          <a:blip r:embed="rId34" r:link="rId35">
            <a:extLst>
              <a:ext uri="{28A0092B-C50C-407E-A947-70E740481C1C}">
                <a14:useLocalDpi xmlns:a14="http://schemas.microsoft.com/office/drawing/2010/main" val="0"/>
              </a:ext>
            </a:extLst>
          </a:blip>
          <a:srcRect/>
          <a:stretch>
            <a:fillRect/>
          </a:stretch>
        </p:blipFill>
        <p:spPr bwMode="auto">
          <a:xfrm>
            <a:off x="7753350" y="3063878"/>
            <a:ext cx="11811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99" name="Picture 51" descr="C:\Users\LJF\AppData\Local\Temp\52836F8587434A4A85B1EC7258E16F79.jpg"/>
          <p:cNvPicPr>
            <a:picLocks noChangeAspect="1" noChangeArrowheads="1"/>
          </p:cNvPicPr>
          <p:nvPr/>
        </p:nvPicPr>
        <p:blipFill>
          <a:blip r:embed="rId36" r:link="rId37">
            <a:extLst>
              <a:ext uri="{28A0092B-C50C-407E-A947-70E740481C1C}">
                <a14:useLocalDpi xmlns:a14="http://schemas.microsoft.com/office/drawing/2010/main" val="0"/>
              </a:ext>
            </a:extLst>
          </a:blip>
          <a:srcRect/>
          <a:stretch>
            <a:fillRect/>
          </a:stretch>
        </p:blipFill>
        <p:spPr bwMode="auto">
          <a:xfrm>
            <a:off x="7753350" y="4321178"/>
            <a:ext cx="14097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C:\Users\LJF\AppData\Local\Temp\5B7A579F34E545A29690E9BC10661F26.png"/>
          <p:cNvPicPr>
            <a:picLocks noChangeAspect="1" noChangeArrowheads="1"/>
          </p:cNvPicPr>
          <p:nvPr/>
        </p:nvPicPr>
        <p:blipFill>
          <a:blip r:embed="rId38" r:link="rId39">
            <a:extLst>
              <a:ext uri="{28A0092B-C50C-407E-A947-70E740481C1C}">
                <a14:useLocalDpi xmlns:a14="http://schemas.microsoft.com/office/drawing/2010/main" val="0"/>
              </a:ext>
            </a:extLst>
          </a:blip>
          <a:srcRect/>
          <a:stretch>
            <a:fillRect/>
          </a:stretch>
        </p:blipFill>
        <p:spPr bwMode="auto">
          <a:xfrm>
            <a:off x="7753350" y="5635628"/>
            <a:ext cx="666750" cy="59055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55"/>
          <p:cNvSpPr>
            <a:spLocks noChangeArrowheads="1"/>
          </p:cNvSpPr>
          <p:nvPr/>
        </p:nvSpPr>
        <p:spPr bwMode="auto">
          <a:xfrm>
            <a:off x="9036050" y="708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48" name="Rectangle 56"/>
          <p:cNvSpPr>
            <a:spLocks noChangeArrowheads="1"/>
          </p:cNvSpPr>
          <p:nvPr/>
        </p:nvSpPr>
        <p:spPr bwMode="auto">
          <a:xfrm>
            <a:off x="9036050" y="17938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Flat Pack</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53" name="Rectangle 57"/>
          <p:cNvSpPr>
            <a:spLocks noChangeArrowheads="1"/>
          </p:cNvSpPr>
          <p:nvPr/>
        </p:nvSpPr>
        <p:spPr bwMode="auto">
          <a:xfrm>
            <a:off x="9036050" y="29940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HSOP28</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54" name="Rectangle 58"/>
          <p:cNvSpPr>
            <a:spLocks noChangeArrowheads="1"/>
          </p:cNvSpPr>
          <p:nvPr/>
        </p:nvSpPr>
        <p:spPr bwMode="auto">
          <a:xfrm>
            <a:off x="9036050" y="42513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ITO220</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55" name="Rectangle 59"/>
          <p:cNvSpPr>
            <a:spLocks noChangeArrowheads="1"/>
          </p:cNvSpPr>
          <p:nvPr/>
        </p:nvSpPr>
        <p:spPr bwMode="auto">
          <a:xfrm>
            <a:off x="9036050" y="55657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ITO3p</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56" name="Rectangle 60"/>
          <p:cNvSpPr>
            <a:spLocks noChangeArrowheads="1"/>
          </p:cNvSpPr>
          <p:nvPr/>
        </p:nvSpPr>
        <p:spPr bwMode="auto">
          <a:xfrm>
            <a:off x="9036050" y="61563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JLCC</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2113" name="Picture 65" descr="C:\Users\LJF\AppData\Local\Temp\5D5BBD3A548C4D7EA7CC1E6F51B80DE3.png"/>
          <p:cNvPicPr>
            <a:picLocks noChangeAspect="1" noChangeArrowheads="1"/>
          </p:cNvPicPr>
          <p:nvPr/>
        </p:nvPicPr>
        <p:blipFill>
          <a:blip r:embed="rId40" r:link="rId41">
            <a:extLst>
              <a:ext uri="{28A0092B-C50C-407E-A947-70E740481C1C}">
                <a14:useLocalDpi xmlns:a14="http://schemas.microsoft.com/office/drawing/2010/main" val="0"/>
              </a:ext>
            </a:extLst>
          </a:blip>
          <a:srcRect/>
          <a:stretch>
            <a:fillRect/>
          </a:stretch>
        </p:blipFill>
        <p:spPr bwMode="auto">
          <a:xfrm>
            <a:off x="10137775" y="1908175"/>
            <a:ext cx="8382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descr="C:\Users\LJF\AppData\Local\Temp\CDC3138323674255A5D70865AC3493DB.jpg"/>
          <p:cNvPicPr>
            <a:picLocks noChangeAspect="1" noChangeArrowheads="1"/>
          </p:cNvPicPr>
          <p:nvPr/>
        </p:nvPicPr>
        <p:blipFill>
          <a:blip r:embed="rId42" r:link="rId43">
            <a:extLst>
              <a:ext uri="{28A0092B-C50C-407E-A947-70E740481C1C}">
                <a14:useLocalDpi xmlns:a14="http://schemas.microsoft.com/office/drawing/2010/main" val="0"/>
              </a:ext>
            </a:extLst>
          </a:blip>
          <a:srcRect/>
          <a:stretch>
            <a:fillRect/>
          </a:stretch>
        </p:blipFill>
        <p:spPr bwMode="auto">
          <a:xfrm>
            <a:off x="10137775" y="2670175"/>
            <a:ext cx="9906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111" name="Picture 63" descr="C:\Users\LJF\AppData\Local\Temp\CB489D137CAD4D3195718AD7F627172C.png"/>
          <p:cNvPicPr>
            <a:picLocks noChangeAspect="1" noChangeArrowheads="1"/>
          </p:cNvPicPr>
          <p:nvPr/>
        </p:nvPicPr>
        <p:blipFill>
          <a:blip r:embed="rId44" r:link="rId45">
            <a:extLst>
              <a:ext uri="{28A0092B-C50C-407E-A947-70E740481C1C}">
                <a14:useLocalDpi xmlns:a14="http://schemas.microsoft.com/office/drawing/2010/main" val="0"/>
              </a:ext>
            </a:extLst>
          </a:blip>
          <a:srcRect/>
          <a:stretch>
            <a:fillRect/>
          </a:stretch>
        </p:blipFill>
        <p:spPr bwMode="auto">
          <a:xfrm>
            <a:off x="10137775" y="3527425"/>
            <a:ext cx="5619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descr="C:\Users\LJF\AppData\Local\Temp\E8D3A5FBEDE64A729AF74F07AE8AA753.jpg"/>
          <p:cNvPicPr>
            <a:picLocks noChangeAspect="1" noChangeArrowheads="1"/>
          </p:cNvPicPr>
          <p:nvPr/>
        </p:nvPicPr>
        <p:blipFill>
          <a:blip r:embed="rId46" r:link="rId47">
            <a:extLst>
              <a:ext uri="{28A0092B-C50C-407E-A947-70E740481C1C}">
                <a14:useLocalDpi xmlns:a14="http://schemas.microsoft.com/office/drawing/2010/main" val="0"/>
              </a:ext>
            </a:extLst>
          </a:blip>
          <a:srcRect/>
          <a:stretch>
            <a:fillRect/>
          </a:stretch>
        </p:blipFill>
        <p:spPr bwMode="auto">
          <a:xfrm>
            <a:off x="10137775" y="4051300"/>
            <a:ext cx="157162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109" name="Picture 61" descr="C:\Users\LJF\AppData\Local\Temp\8F092274B8184D5A95470172D17453C8.png"/>
          <p:cNvPicPr>
            <a:picLocks noChangeAspect="1" noChangeArrowheads="1"/>
          </p:cNvPicPr>
          <p:nvPr/>
        </p:nvPicPr>
        <p:blipFill>
          <a:blip r:embed="rId48" r:link="rId49">
            <a:extLst>
              <a:ext uri="{28A0092B-C50C-407E-A947-70E740481C1C}">
                <a14:useLocalDpi xmlns:a14="http://schemas.microsoft.com/office/drawing/2010/main" val="0"/>
              </a:ext>
            </a:extLst>
          </a:blip>
          <a:srcRect/>
          <a:stretch>
            <a:fillRect/>
          </a:stretch>
        </p:blipFill>
        <p:spPr bwMode="auto">
          <a:xfrm>
            <a:off x="10137775" y="5270500"/>
            <a:ext cx="1247775" cy="942975"/>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66"/>
          <p:cNvSpPr>
            <a:spLocks noChangeArrowheads="1"/>
          </p:cNvSpPr>
          <p:nvPr/>
        </p:nvSpPr>
        <p:spPr bwMode="auto">
          <a:xfrm>
            <a:off x="11369675" y="137318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62" name="Rectangle 67"/>
          <p:cNvSpPr>
            <a:spLocks noChangeArrowheads="1"/>
          </p:cNvSpPr>
          <p:nvPr/>
        </p:nvSpPr>
        <p:spPr bwMode="auto">
          <a:xfrm>
            <a:off x="11369675" y="25923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LCC</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63" name="Rectangle 68"/>
          <p:cNvSpPr>
            <a:spLocks noChangeArrowheads="1"/>
          </p:cNvSpPr>
          <p:nvPr/>
        </p:nvSpPr>
        <p:spPr bwMode="auto">
          <a:xfrm>
            <a:off x="11369675" y="34496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LDCC</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64" name="Rectangle 69"/>
          <p:cNvSpPr>
            <a:spLocks noChangeArrowheads="1"/>
          </p:cNvSpPr>
          <p:nvPr/>
        </p:nvSpPr>
        <p:spPr bwMode="auto">
          <a:xfrm>
            <a:off x="11369675" y="3973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LGA</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65" name="Rectangle 70"/>
          <p:cNvSpPr>
            <a:spLocks noChangeArrowheads="1"/>
          </p:cNvSpPr>
          <p:nvPr/>
        </p:nvSpPr>
        <p:spPr bwMode="auto">
          <a:xfrm>
            <a:off x="11369675" y="51927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LQFP</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066" name="Rectangle 71"/>
          <p:cNvSpPr>
            <a:spLocks noChangeArrowheads="1"/>
          </p:cNvSpPr>
          <p:nvPr/>
        </p:nvSpPr>
        <p:spPr bwMode="auto">
          <a:xfrm>
            <a:off x="11369675" y="613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PCDIP</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42198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0" name="Picture 136" descr="C:\Users\LJF\AppData\Local\Temp\6BF9498702C041599446E63FAC57DC1C.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38188" y="622300"/>
            <a:ext cx="12001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159" name="Picture 135" descr="C:\Users\LJF\AppData\Local\Temp\3D27041E806E42E3A9B2C32CE2F37115.pn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38188" y="1822450"/>
            <a:ext cx="14097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158" name="Picture 134" descr="C:\Users\LJF\AppData\Local\Temp\F121A02008B74DC6AB21D7148B5FC2F7.pn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38188" y="3051175"/>
            <a:ext cx="6000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157" name="Picture 133" descr="C:\Users\LJF\AppData\Local\Temp\AAA8CEFA97C84BB388DCF829345CB849.png"/>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738188" y="3536950"/>
            <a:ext cx="4953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56" name="Picture 132" descr="C:\Users\LJF\AppData\Local\Temp\93582712674341F585879FBC467E5E47.jpg"/>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738188" y="4222750"/>
            <a:ext cx="1609725"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155" name="Picture 131" descr="C:\Users\LJF\AppData\Local\Temp\F657F0EAE6C3491EBE8327D1BD8EC2B0.jpg"/>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738188" y="5251450"/>
            <a:ext cx="1609725" cy="10953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37"/>
          <p:cNvSpPr>
            <a:spLocks noChangeArrowheads="1"/>
          </p:cNvSpPr>
          <p:nvPr/>
        </p:nvSpPr>
        <p:spPr bwMode="auto">
          <a:xfrm>
            <a:off x="198120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38"/>
          <p:cNvSpPr>
            <a:spLocks noChangeArrowheads="1"/>
          </p:cNvSpPr>
          <p:nvPr/>
        </p:nvSpPr>
        <p:spPr bwMode="auto">
          <a:xfrm>
            <a:off x="1981200" y="1657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PGA</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Rectangle 139"/>
          <p:cNvSpPr>
            <a:spLocks noChangeArrowheads="1"/>
          </p:cNvSpPr>
          <p:nvPr/>
        </p:nvSpPr>
        <p:spPr bwMode="auto">
          <a:xfrm>
            <a:off x="1981200" y="288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PLCC</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Rectangle 140"/>
          <p:cNvSpPr>
            <a:spLocks noChangeArrowheads="1"/>
          </p:cNvSpPr>
          <p:nvPr/>
        </p:nvSpPr>
        <p:spPr bwMode="auto">
          <a:xfrm>
            <a:off x="1981200" y="3371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PQFP</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4" name="Rectangle 141"/>
          <p:cNvSpPr>
            <a:spLocks noChangeArrowheads="1"/>
          </p:cNvSpPr>
          <p:nvPr/>
        </p:nvSpPr>
        <p:spPr bwMode="auto">
          <a:xfrm>
            <a:off x="1981200" y="4057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PSDIP</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5" name="Rectangle 142"/>
          <p:cNvSpPr>
            <a:spLocks noChangeArrowheads="1"/>
          </p:cNvSpPr>
          <p:nvPr/>
        </p:nvSpPr>
        <p:spPr bwMode="auto">
          <a:xfrm>
            <a:off x="12626974" y="4672568"/>
            <a:ext cx="1847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
            </a:r>
            <a:b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43"/>
          <p:cNvSpPr>
            <a:spLocks noChangeArrowheads="1"/>
          </p:cNvSpPr>
          <p:nvPr/>
        </p:nvSpPr>
        <p:spPr bwMode="auto">
          <a:xfrm>
            <a:off x="1981200" y="6181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METAL QUAD 100L</a:t>
            </a:r>
            <a:r>
              <a:rPr kumimoji="0" lang="en-US" altLang="zh-CN" sz="800" b="0" i="0" u="none" strike="noStrike" cap="none" normalizeH="0" baseline="0" smtClean="0">
                <a:ln>
                  <a:noFill/>
                </a:ln>
                <a:solidFill>
                  <a:schemeClr val="tx1"/>
                </a:solidFill>
                <a:effectLst/>
                <a:latin typeface="Arial" panose="020B0604020202020204" pitchFamily="34"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1173" name="Picture 149" descr="C:\Users\LJF\AppData\Local\Temp\F8FD4898DBE64313A9C0C4150CEFE18A.jp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3328987" y="471487"/>
            <a:ext cx="1428750" cy="923925"/>
          </a:xfrm>
          <a:prstGeom prst="rect">
            <a:avLst/>
          </a:prstGeom>
          <a:noFill/>
          <a:extLst>
            <a:ext uri="{909E8E84-426E-40DD-AFC4-6F175D3DCCD1}">
              <a14:hiddenFill xmlns:a14="http://schemas.microsoft.com/office/drawing/2010/main">
                <a:solidFill>
                  <a:srgbClr val="FFFFFF"/>
                </a:solidFill>
              </a14:hiddenFill>
            </a:ext>
          </a:extLst>
        </p:spPr>
      </p:pic>
      <p:pic>
        <p:nvPicPr>
          <p:cNvPr id="1172" name="Picture 148" descr="C:\Users\LJF\AppData\Local\Temp\6B0FC82BD1A949D29DF363C18B6AEC87.jpg"/>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3328987" y="1395412"/>
            <a:ext cx="15811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171" name="Picture 147" descr="C:\Users\LJF\AppData\Local\Temp\EC0EC2FDEF894E63B25265A2F47510D8.png"/>
          <p:cNvPicPr>
            <a:picLocks noChangeAspect="1" noChangeArrowheads="1"/>
          </p:cNvPicPr>
          <p:nvPr/>
        </p:nvPicPr>
        <p:blipFill>
          <a:blip r:embed="rId18" r:link="rId19">
            <a:extLst>
              <a:ext uri="{28A0092B-C50C-407E-A947-70E740481C1C}">
                <a14:useLocalDpi xmlns:a14="http://schemas.microsoft.com/office/drawing/2010/main" val="0"/>
              </a:ext>
            </a:extLst>
          </a:blip>
          <a:srcRect/>
          <a:stretch>
            <a:fillRect/>
          </a:stretch>
        </p:blipFill>
        <p:spPr bwMode="auto">
          <a:xfrm>
            <a:off x="3328987" y="2528887"/>
            <a:ext cx="11620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170" name="Picture 146" descr="C:\Users\LJF\AppData\Local\Temp\69A4B719B5994A018795FC838BF31828.jpg"/>
          <p:cNvPicPr>
            <a:picLocks noChangeAspect="1" noChangeArrowheads="1"/>
          </p:cNvPicPr>
          <p:nvPr/>
        </p:nvPicPr>
        <p:blipFill>
          <a:blip r:embed="rId20" r:link="rId21">
            <a:extLst>
              <a:ext uri="{28A0092B-C50C-407E-A947-70E740481C1C}">
                <a14:useLocalDpi xmlns:a14="http://schemas.microsoft.com/office/drawing/2010/main" val="0"/>
              </a:ext>
            </a:extLst>
          </a:blip>
          <a:srcRect/>
          <a:stretch>
            <a:fillRect/>
          </a:stretch>
        </p:blipFill>
        <p:spPr bwMode="auto">
          <a:xfrm>
            <a:off x="3328987" y="3376612"/>
            <a:ext cx="11715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169" name="Picture 145" descr="C:\Users\LJF\AppData\Local\Temp\E66F81E56DAA4345A0A4DE8E41344246.png"/>
          <p:cNvPicPr>
            <a:picLocks noChangeAspect="1" noChangeArrowheads="1"/>
          </p:cNvPicPr>
          <p:nvPr/>
        </p:nvPicPr>
        <p:blipFill>
          <a:blip r:embed="rId22" r:link="rId23">
            <a:extLst>
              <a:ext uri="{28A0092B-C50C-407E-A947-70E740481C1C}">
                <a14:useLocalDpi xmlns:a14="http://schemas.microsoft.com/office/drawing/2010/main" val="0"/>
              </a:ext>
            </a:extLst>
          </a:blip>
          <a:srcRect/>
          <a:stretch>
            <a:fillRect/>
          </a:stretch>
        </p:blipFill>
        <p:spPr bwMode="auto">
          <a:xfrm>
            <a:off x="3328987" y="4329112"/>
            <a:ext cx="131445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68" name="Picture 144" descr="C:\Users\LJF\AppData\Local\Temp\17C7B9ED406547AD80D688E74B2FFA72.png"/>
          <p:cNvPicPr>
            <a:picLocks noChangeAspect="1" noChangeArrowheads="1"/>
          </p:cNvPicPr>
          <p:nvPr/>
        </p:nvPicPr>
        <p:blipFill>
          <a:blip r:embed="rId24" r:link="rId25">
            <a:extLst>
              <a:ext uri="{28A0092B-C50C-407E-A947-70E740481C1C}">
                <a14:useLocalDpi xmlns:a14="http://schemas.microsoft.com/office/drawing/2010/main" val="0"/>
              </a:ext>
            </a:extLst>
          </a:blip>
          <a:srcRect/>
          <a:stretch>
            <a:fillRect/>
          </a:stretch>
        </p:blipFill>
        <p:spPr bwMode="auto">
          <a:xfrm>
            <a:off x="3328987" y="5491162"/>
            <a:ext cx="1295400" cy="111442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150"/>
          <p:cNvSpPr>
            <a:spLocks noChangeArrowheads="1"/>
          </p:cNvSpPr>
          <p:nvPr/>
        </p:nvSpPr>
        <p:spPr bwMode="auto">
          <a:xfrm>
            <a:off x="4864100" y="-21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151"/>
          <p:cNvSpPr>
            <a:spLocks noChangeArrowheads="1"/>
          </p:cNvSpPr>
          <p:nvPr/>
        </p:nvSpPr>
        <p:spPr bwMode="auto">
          <a:xfrm>
            <a:off x="4864100" y="1162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PQFP 100L</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9" name="Rectangle 152"/>
          <p:cNvSpPr>
            <a:spLocks noChangeArrowheads="1"/>
          </p:cNvSpPr>
          <p:nvPr/>
        </p:nvSpPr>
        <p:spPr bwMode="auto">
          <a:xfrm>
            <a:off x="4864100" y="2295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QFP</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 name="Rectangle 153"/>
          <p:cNvSpPr>
            <a:spLocks noChangeArrowheads="1"/>
          </p:cNvSpPr>
          <p:nvPr/>
        </p:nvSpPr>
        <p:spPr bwMode="auto">
          <a:xfrm>
            <a:off x="4864100" y="3143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SOT143SOT220</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1" name="Rectangle 154"/>
          <p:cNvSpPr>
            <a:spLocks noChangeArrowheads="1"/>
          </p:cNvSpPr>
          <p:nvPr/>
        </p:nvSpPr>
        <p:spPr bwMode="auto">
          <a:xfrm>
            <a:off x="4864100" y="409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SOT223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37" name="Rectangle 155"/>
          <p:cNvSpPr>
            <a:spLocks noChangeArrowheads="1"/>
          </p:cNvSpPr>
          <p:nvPr/>
        </p:nvSpPr>
        <p:spPr bwMode="auto">
          <a:xfrm>
            <a:off x="4864100" y="5257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SOT223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38" name="Rectangle 156"/>
          <p:cNvSpPr>
            <a:spLocks noChangeArrowheads="1"/>
          </p:cNvSpPr>
          <p:nvPr/>
        </p:nvSpPr>
        <p:spPr bwMode="auto">
          <a:xfrm>
            <a:off x="4864100" y="6372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1200" name="Picture 176" descr="C:\Users\LJF\AppData\Local\Temp\89E536134D7543E485C706B4A7AF119F.png"/>
          <p:cNvPicPr>
            <a:picLocks noChangeAspect="1" noChangeArrowheads="1"/>
          </p:cNvPicPr>
          <p:nvPr/>
        </p:nvPicPr>
        <p:blipFill>
          <a:blip r:embed="rId26" r:link="rId27">
            <a:extLst>
              <a:ext uri="{28A0092B-C50C-407E-A947-70E740481C1C}">
                <a14:useLocalDpi xmlns:a14="http://schemas.microsoft.com/office/drawing/2010/main" val="0"/>
              </a:ext>
            </a:extLst>
          </a:blip>
          <a:srcRect/>
          <a:stretch>
            <a:fillRect/>
          </a:stretch>
        </p:blipFill>
        <p:spPr bwMode="auto">
          <a:xfrm>
            <a:off x="6105524" y="1162050"/>
            <a:ext cx="666750" cy="657225"/>
          </a:xfrm>
          <a:prstGeom prst="rect">
            <a:avLst/>
          </a:prstGeom>
          <a:noFill/>
          <a:extLst>
            <a:ext uri="{909E8E84-426E-40DD-AFC4-6F175D3DCCD1}">
              <a14:hiddenFill xmlns:a14="http://schemas.microsoft.com/office/drawing/2010/main">
                <a:solidFill>
                  <a:srgbClr val="FFFFFF"/>
                </a:solidFill>
              </a14:hiddenFill>
            </a:ext>
          </a:extLst>
        </p:spPr>
      </p:pic>
      <p:pic>
        <p:nvPicPr>
          <p:cNvPr id="1199" name="Picture 175" descr="C:\Users\LJF\AppData\Local\Temp\E3C6788240EB45C8AD2851FDF484C23B.png"/>
          <p:cNvPicPr>
            <a:picLocks noChangeAspect="1" noChangeArrowheads="1"/>
          </p:cNvPicPr>
          <p:nvPr/>
        </p:nvPicPr>
        <p:blipFill>
          <a:blip r:embed="rId28" r:link="rId29">
            <a:extLst>
              <a:ext uri="{28A0092B-C50C-407E-A947-70E740481C1C}">
                <a14:useLocalDpi xmlns:a14="http://schemas.microsoft.com/office/drawing/2010/main" val="0"/>
              </a:ext>
            </a:extLst>
          </a:blip>
          <a:srcRect/>
          <a:stretch>
            <a:fillRect/>
          </a:stretch>
        </p:blipFill>
        <p:spPr bwMode="auto">
          <a:xfrm>
            <a:off x="6105524" y="1819275"/>
            <a:ext cx="6762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198" name="Picture 174" descr="C:\Users\LJF\AppData\Local\Temp\A982A445860347C985DF0F3BAC6BFC7B.png"/>
          <p:cNvPicPr>
            <a:picLocks noChangeAspect="1" noChangeArrowheads="1"/>
          </p:cNvPicPr>
          <p:nvPr/>
        </p:nvPicPr>
        <p:blipFill>
          <a:blip r:embed="rId30" r:link="rId31">
            <a:extLst>
              <a:ext uri="{28A0092B-C50C-407E-A947-70E740481C1C}">
                <a14:useLocalDpi xmlns:a14="http://schemas.microsoft.com/office/drawing/2010/main" val="0"/>
              </a:ext>
            </a:extLst>
          </a:blip>
          <a:srcRect/>
          <a:stretch>
            <a:fillRect/>
          </a:stretch>
        </p:blipFill>
        <p:spPr bwMode="auto">
          <a:xfrm>
            <a:off x="6105524" y="2486025"/>
            <a:ext cx="7143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1197" name="Picture 173" descr="C:\Users\LJF\AppData\Local\Temp\A3D59CCFAA264C9FA53A1EBFCA099097.png"/>
          <p:cNvPicPr>
            <a:picLocks noChangeAspect="1" noChangeArrowheads="1"/>
          </p:cNvPicPr>
          <p:nvPr/>
        </p:nvPicPr>
        <p:blipFill>
          <a:blip r:embed="rId32" r:link="rId33">
            <a:extLst>
              <a:ext uri="{28A0092B-C50C-407E-A947-70E740481C1C}">
                <a14:useLocalDpi xmlns:a14="http://schemas.microsoft.com/office/drawing/2010/main" val="0"/>
              </a:ext>
            </a:extLst>
          </a:blip>
          <a:srcRect/>
          <a:stretch>
            <a:fillRect/>
          </a:stretch>
        </p:blipFill>
        <p:spPr bwMode="auto">
          <a:xfrm>
            <a:off x="6105524" y="3143250"/>
            <a:ext cx="7143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1196" name="Picture 172" descr="C:\Users\LJF\AppData\Local\Temp\A2CE56B4FFF34830B04545B8C58FD969.png"/>
          <p:cNvPicPr>
            <a:picLocks noChangeAspect="1" noChangeArrowheads="1"/>
          </p:cNvPicPr>
          <p:nvPr/>
        </p:nvPicPr>
        <p:blipFill>
          <a:blip r:embed="rId34" r:link="rId35">
            <a:extLst>
              <a:ext uri="{28A0092B-C50C-407E-A947-70E740481C1C}">
                <a14:useLocalDpi xmlns:a14="http://schemas.microsoft.com/office/drawing/2010/main" val="0"/>
              </a:ext>
            </a:extLst>
          </a:blip>
          <a:srcRect/>
          <a:stretch>
            <a:fillRect/>
          </a:stretch>
        </p:blipFill>
        <p:spPr bwMode="auto">
          <a:xfrm>
            <a:off x="6105524" y="3819525"/>
            <a:ext cx="7524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95" name="Picture 171" descr="C:\Users\LJF\AppData\Local\Temp\06A8A1F9E89547B1A32CAD803E1A183D.png"/>
          <p:cNvPicPr>
            <a:picLocks noChangeAspect="1" noChangeArrowheads="1"/>
          </p:cNvPicPr>
          <p:nvPr/>
        </p:nvPicPr>
        <p:blipFill>
          <a:blip r:embed="rId36" r:link="rId37">
            <a:extLst>
              <a:ext uri="{28A0092B-C50C-407E-A947-70E740481C1C}">
                <a14:useLocalDpi xmlns:a14="http://schemas.microsoft.com/office/drawing/2010/main" val="0"/>
              </a:ext>
            </a:extLst>
          </a:blip>
          <a:srcRect/>
          <a:stretch>
            <a:fillRect/>
          </a:stretch>
        </p:blipFill>
        <p:spPr bwMode="auto">
          <a:xfrm>
            <a:off x="6105524" y="4581525"/>
            <a:ext cx="10382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194" name="Picture 170" descr="C:\Users\LJF\AppData\Local\Temp\67BBB9DF71BB44369411D5F5133306BB.png"/>
          <p:cNvPicPr>
            <a:picLocks noChangeAspect="1" noChangeArrowheads="1"/>
          </p:cNvPicPr>
          <p:nvPr/>
        </p:nvPicPr>
        <p:blipFill>
          <a:blip r:embed="rId38" r:link="rId39">
            <a:extLst>
              <a:ext uri="{28A0092B-C50C-407E-A947-70E740481C1C}">
                <a14:useLocalDpi xmlns:a14="http://schemas.microsoft.com/office/drawing/2010/main" val="0"/>
              </a:ext>
            </a:extLst>
          </a:blip>
          <a:srcRect/>
          <a:stretch>
            <a:fillRect/>
          </a:stretch>
        </p:blipFill>
        <p:spPr bwMode="auto">
          <a:xfrm>
            <a:off x="6105524" y="5629275"/>
            <a:ext cx="942975" cy="866775"/>
          </a:xfrm>
          <a:prstGeom prst="rect">
            <a:avLst/>
          </a:prstGeom>
          <a:noFill/>
          <a:extLst>
            <a:ext uri="{909E8E84-426E-40DD-AFC4-6F175D3DCCD1}">
              <a14:hiddenFill xmlns:a14="http://schemas.microsoft.com/office/drawing/2010/main">
                <a:solidFill>
                  <a:srgbClr val="FFFFFF"/>
                </a:solidFill>
              </a14:hiddenFill>
            </a:ext>
          </a:extLst>
        </p:spPr>
      </p:pic>
      <p:sp>
        <p:nvSpPr>
          <p:cNvPr id="1151" name="Rectangle 177"/>
          <p:cNvSpPr>
            <a:spLocks noChangeArrowheads="1"/>
          </p:cNvSpPr>
          <p:nvPr/>
        </p:nvSpPr>
        <p:spPr bwMode="auto">
          <a:xfrm>
            <a:off x="7197725" y="422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52" name="Rectangle 178"/>
          <p:cNvSpPr>
            <a:spLocks noChangeArrowheads="1"/>
          </p:cNvSpPr>
          <p:nvPr/>
        </p:nvSpPr>
        <p:spPr bwMode="auto">
          <a:xfrm>
            <a:off x="7197725" y="1536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SOT23/SOT323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53" name="Rectangle 179"/>
          <p:cNvSpPr>
            <a:spLocks noChangeArrowheads="1"/>
          </p:cNvSpPr>
          <p:nvPr/>
        </p:nvSpPr>
        <p:spPr bwMode="auto">
          <a:xfrm>
            <a:off x="7197725" y="2203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SOT25/SOT353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54" name="Rectangle 180"/>
          <p:cNvSpPr>
            <a:spLocks noChangeArrowheads="1"/>
          </p:cNvSpPr>
          <p:nvPr/>
        </p:nvSpPr>
        <p:spPr bwMode="auto">
          <a:xfrm>
            <a:off x="7197725" y="2860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SOT26/SOT363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61" name="Rectangle 181"/>
          <p:cNvSpPr>
            <a:spLocks noChangeArrowheads="1"/>
          </p:cNvSpPr>
          <p:nvPr/>
        </p:nvSpPr>
        <p:spPr bwMode="auto">
          <a:xfrm>
            <a:off x="7197725" y="3536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SOT343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62" name="Rectangle 182"/>
          <p:cNvSpPr>
            <a:spLocks noChangeArrowheads="1"/>
          </p:cNvSpPr>
          <p:nvPr/>
        </p:nvSpPr>
        <p:spPr bwMode="auto">
          <a:xfrm>
            <a:off x="7197725" y="4298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SOT523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63" name="Rectangle 183"/>
          <p:cNvSpPr>
            <a:spLocks noChangeArrowheads="1"/>
          </p:cNvSpPr>
          <p:nvPr/>
        </p:nvSpPr>
        <p:spPr bwMode="auto">
          <a:xfrm>
            <a:off x="7197725" y="5346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SOT89</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64" name="Rectangle 184"/>
          <p:cNvSpPr>
            <a:spLocks noChangeArrowheads="1"/>
          </p:cNvSpPr>
          <p:nvPr/>
        </p:nvSpPr>
        <p:spPr bwMode="auto">
          <a:xfrm>
            <a:off x="7197725" y="6213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SOT89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1214" name="Picture 190" descr="C:\Users\LJF\AppData\Local\Temp\F06024C33EA7412997C8186860C59F8A.jpg"/>
          <p:cNvPicPr>
            <a:picLocks noChangeAspect="1" noChangeArrowheads="1"/>
          </p:cNvPicPr>
          <p:nvPr/>
        </p:nvPicPr>
        <p:blipFill>
          <a:blip r:embed="rId40" r:link="rId41">
            <a:extLst>
              <a:ext uri="{28A0092B-C50C-407E-A947-70E740481C1C}">
                <a14:useLocalDpi xmlns:a14="http://schemas.microsoft.com/office/drawing/2010/main" val="0"/>
              </a:ext>
            </a:extLst>
          </a:blip>
          <a:srcRect/>
          <a:stretch>
            <a:fillRect/>
          </a:stretch>
        </p:blipFill>
        <p:spPr bwMode="auto">
          <a:xfrm>
            <a:off x="8972548" y="412750"/>
            <a:ext cx="14287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213" name="Picture 189" descr="C:\Users\LJF\AppData\Local\Temp\7D8BD730E8F2432DAB5B124DD148195C.jpg"/>
          <p:cNvPicPr>
            <a:picLocks noChangeAspect="1" noChangeArrowheads="1"/>
          </p:cNvPicPr>
          <p:nvPr/>
        </p:nvPicPr>
        <p:blipFill>
          <a:blip r:embed="rId42" r:link="rId43">
            <a:extLst>
              <a:ext uri="{28A0092B-C50C-407E-A947-70E740481C1C}">
                <a14:useLocalDpi xmlns:a14="http://schemas.microsoft.com/office/drawing/2010/main" val="0"/>
              </a:ext>
            </a:extLst>
          </a:blip>
          <a:srcRect/>
          <a:stretch>
            <a:fillRect/>
          </a:stretch>
        </p:blipFill>
        <p:spPr bwMode="auto">
          <a:xfrm>
            <a:off x="8972548" y="2203450"/>
            <a:ext cx="1343025" cy="981075"/>
          </a:xfrm>
          <a:prstGeom prst="rect">
            <a:avLst/>
          </a:prstGeom>
          <a:noFill/>
          <a:extLst>
            <a:ext uri="{909E8E84-426E-40DD-AFC4-6F175D3DCCD1}">
              <a14:hiddenFill xmlns:a14="http://schemas.microsoft.com/office/drawing/2010/main">
                <a:solidFill>
                  <a:srgbClr val="FFFFFF"/>
                </a:solidFill>
              </a14:hiddenFill>
            </a:ext>
          </a:extLst>
        </p:spPr>
      </p:pic>
      <p:pic>
        <p:nvPicPr>
          <p:cNvPr id="1212" name="Picture 188" descr="C:\Users\LJF\AppData\Local\Temp\84AD8EB5048D4FB4B73F1BE133504187.jpg"/>
          <p:cNvPicPr>
            <a:picLocks noChangeAspect="1" noChangeArrowheads="1"/>
          </p:cNvPicPr>
          <p:nvPr/>
        </p:nvPicPr>
        <p:blipFill>
          <a:blip r:embed="rId44" r:link="rId45">
            <a:extLst>
              <a:ext uri="{28A0092B-C50C-407E-A947-70E740481C1C}">
                <a14:useLocalDpi xmlns:a14="http://schemas.microsoft.com/office/drawing/2010/main" val="0"/>
              </a:ext>
            </a:extLst>
          </a:blip>
          <a:srcRect/>
          <a:stretch>
            <a:fillRect/>
          </a:stretch>
        </p:blipFill>
        <p:spPr bwMode="auto">
          <a:xfrm>
            <a:off x="8972548" y="3184525"/>
            <a:ext cx="12477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11" name="Picture 187" descr="C:\Users\LJF\AppData\Local\Temp\3672F23CC80F427BA4B058C20B0B4463.png"/>
          <p:cNvPicPr>
            <a:picLocks noChangeAspect="1" noChangeArrowheads="1"/>
          </p:cNvPicPr>
          <p:nvPr/>
        </p:nvPicPr>
        <p:blipFill>
          <a:blip r:embed="rId46" r:link="rId47">
            <a:extLst>
              <a:ext uri="{28A0092B-C50C-407E-A947-70E740481C1C}">
                <a14:useLocalDpi xmlns:a14="http://schemas.microsoft.com/office/drawing/2010/main" val="0"/>
              </a:ext>
            </a:extLst>
          </a:blip>
          <a:srcRect/>
          <a:stretch>
            <a:fillRect/>
          </a:stretch>
        </p:blipFill>
        <p:spPr bwMode="auto">
          <a:xfrm>
            <a:off x="8972548" y="4137025"/>
            <a:ext cx="904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1210" name="Picture 186" descr="C:\Users\LJF\AppData\Local\Temp\1416B35D2F124D91B7CBA72D353E6634.jpg"/>
          <p:cNvPicPr>
            <a:picLocks noChangeAspect="1" noChangeArrowheads="1"/>
          </p:cNvPicPr>
          <p:nvPr/>
        </p:nvPicPr>
        <p:blipFill>
          <a:blip r:embed="rId48" r:link="rId49">
            <a:extLst>
              <a:ext uri="{28A0092B-C50C-407E-A947-70E740481C1C}">
                <a14:useLocalDpi xmlns:a14="http://schemas.microsoft.com/office/drawing/2010/main" val="0"/>
              </a:ext>
            </a:extLst>
          </a:blip>
          <a:srcRect/>
          <a:stretch>
            <a:fillRect/>
          </a:stretch>
        </p:blipFill>
        <p:spPr bwMode="auto">
          <a:xfrm>
            <a:off x="8972548" y="4937125"/>
            <a:ext cx="128587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209" name="Picture 185" descr="C:\Users\LJF\AppData\Local\Temp\22FD5FD6112A416EB6FD00635D4A700A.jpg"/>
          <p:cNvPicPr>
            <a:picLocks noChangeAspect="1" noChangeArrowheads="1"/>
          </p:cNvPicPr>
          <p:nvPr/>
        </p:nvPicPr>
        <p:blipFill>
          <a:blip r:embed="rId50" r:link="rId51">
            <a:extLst>
              <a:ext uri="{28A0092B-C50C-407E-A947-70E740481C1C}">
                <a14:useLocalDpi xmlns:a14="http://schemas.microsoft.com/office/drawing/2010/main" val="0"/>
              </a:ext>
            </a:extLst>
          </a:blip>
          <a:srcRect/>
          <a:stretch>
            <a:fillRect/>
          </a:stretch>
        </p:blipFill>
        <p:spPr bwMode="auto">
          <a:xfrm>
            <a:off x="8972548" y="5556250"/>
            <a:ext cx="1428750" cy="1171575"/>
          </a:xfrm>
          <a:prstGeom prst="rect">
            <a:avLst/>
          </a:prstGeom>
          <a:noFill/>
          <a:extLst>
            <a:ext uri="{909E8E84-426E-40DD-AFC4-6F175D3DCCD1}">
              <a14:hiddenFill xmlns:a14="http://schemas.microsoft.com/office/drawing/2010/main">
                <a:solidFill>
                  <a:srgbClr val="FFFFFF"/>
                </a:solidFill>
              </a14:hiddenFill>
            </a:ext>
          </a:extLst>
        </p:spPr>
      </p:pic>
      <p:sp>
        <p:nvSpPr>
          <p:cNvPr id="1165" name="Rectangle 191"/>
          <p:cNvSpPr>
            <a:spLocks noChangeArrowheads="1"/>
          </p:cNvSpPr>
          <p:nvPr/>
        </p:nvSpPr>
        <p:spPr bwMode="auto">
          <a:xfrm>
            <a:off x="10645774" y="-44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66" name="Rectangle 192"/>
          <p:cNvSpPr>
            <a:spLocks noChangeArrowheads="1"/>
          </p:cNvSpPr>
          <p:nvPr/>
        </p:nvSpPr>
        <p:spPr bwMode="auto">
          <a:xfrm>
            <a:off x="10645774" y="2203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Socket  603</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67" name="Rectangle 193"/>
          <p:cNvSpPr>
            <a:spLocks noChangeArrowheads="1"/>
          </p:cNvSpPr>
          <p:nvPr/>
        </p:nvSpPr>
        <p:spPr bwMode="auto">
          <a:xfrm>
            <a:off x="10645774" y="3184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LAMINATE TCSP 20L</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74" name="Rectangle 194"/>
          <p:cNvSpPr>
            <a:spLocks noChangeArrowheads="1"/>
          </p:cNvSpPr>
          <p:nvPr/>
        </p:nvSpPr>
        <p:spPr bwMode="auto">
          <a:xfrm>
            <a:off x="10645774" y="413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TO252</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75" name="Rectangle 195"/>
          <p:cNvSpPr>
            <a:spLocks noChangeArrowheads="1"/>
          </p:cNvSpPr>
          <p:nvPr/>
        </p:nvSpPr>
        <p:spPr bwMode="auto">
          <a:xfrm>
            <a:off x="10645774" y="4937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TO263/TO268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76" name="Rectangle 196"/>
          <p:cNvSpPr>
            <a:spLocks noChangeArrowheads="1"/>
          </p:cNvSpPr>
          <p:nvPr/>
        </p:nvSpPr>
        <p:spPr bwMode="auto">
          <a:xfrm>
            <a:off x="10645774" y="5556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SO DIMM</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77" name="Rectangle 197"/>
          <p:cNvSpPr>
            <a:spLocks noChangeArrowheads="1"/>
          </p:cNvSpPr>
          <p:nvPr/>
        </p:nvSpPr>
        <p:spPr bwMode="auto">
          <a:xfrm>
            <a:off x="10645774" y="6727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SOCKET 370</a:t>
            </a:r>
            <a:r>
              <a:rPr kumimoji="0" lang="en-US" altLang="zh-CN" sz="800" b="0" i="0" u="none" strike="noStrike" cap="none" normalizeH="0" baseline="0" smtClean="0">
                <a:ln>
                  <a:noFill/>
                </a:ln>
                <a:solidFill>
                  <a:schemeClr val="tx1"/>
                </a:solidFill>
                <a:effectLst/>
                <a:latin typeface="Arial" panose="020B0604020202020204" pitchFamily="34"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1077" name="Picture 53" descr="rId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0" y="0"/>
            <a:ext cx="148590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rId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0" y="0"/>
            <a:ext cx="16668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rId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1647825"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rId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0"/>
            <a:ext cx="1619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rId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0" y="0"/>
            <a:ext cx="1704975" cy="100012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rId6"/>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0" y="0"/>
            <a:ext cx="172402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rId7"/>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0"/>
            <a:ext cx="13144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Id8"/>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0" y="0"/>
            <a:ext cx="1571625"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rId9"/>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0" y="0"/>
            <a:ext cx="1428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rId1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0" y="0"/>
            <a:ext cx="1028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rId1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0" y="0"/>
            <a:ext cx="1104900" cy="88582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rId12"/>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0" y="0"/>
            <a:ext cx="5619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rId13"/>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0" y="0"/>
            <a:ext cx="13811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rId14"/>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0" y="0"/>
            <a:ext cx="15906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rId1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0" y="0"/>
            <a:ext cx="952500" cy="62865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rId16"/>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0" y="0"/>
            <a:ext cx="1343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rId17"/>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0" y="0"/>
            <a:ext cx="11811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rId18"/>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0" y="0"/>
            <a:ext cx="14097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rId1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0" y="0"/>
            <a:ext cx="6667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rId20"/>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0" y="0"/>
            <a:ext cx="8382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rId21"/>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0" y="0"/>
            <a:ext cx="9906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Id22"/>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0" y="0"/>
            <a:ext cx="5619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rId23"/>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0" y="0"/>
            <a:ext cx="157162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Id24"/>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0" y="0"/>
            <a:ext cx="12477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rId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01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Id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097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rId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00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Id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953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rId29"/>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0" y="0"/>
            <a:ext cx="1609725"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Id30"/>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0" y="0"/>
            <a:ext cx="160972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rId31"/>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0" y="0"/>
            <a:ext cx="1428750" cy="9239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Id32"/>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15811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rId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1620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rId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1715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Id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31445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rId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129540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d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666750" cy="6572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rId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6762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Id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7143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rId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7143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d4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7524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rId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10382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Id4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942975" cy="8667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rId4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14287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d45"/>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0" y="0"/>
            <a:ext cx="1343025" cy="98107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rId4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12477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d4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904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rId48"/>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128587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d4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14287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rId50"/>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14287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Id51"/>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11430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rId52"/>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0" y="0"/>
            <a:ext cx="1114425"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6CA2C3127978401D8B00E43BC7B03A71"/>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0" y="0"/>
            <a:ext cx="1485900"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214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LJF\AppData\Local\Temp\769C22EC21984D15869DF3BBA32B91EE.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71475" y="457200"/>
            <a:ext cx="14287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LJF\AppData\Local\Temp\6A6ACC215A584AB6BB8F07BFCEBE9F31.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71475" y="2057400"/>
            <a:ext cx="11430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LJF\AppData\Local\Temp\5AFC61DF193547F78D21826993C845C5.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371475" y="2981325"/>
            <a:ext cx="1114425"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LJF\AppData\Local\Temp\4572D2013105498284ADC153A4FE73C0.png"/>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371475" y="3895725"/>
            <a:ext cx="10953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C:\Users\LJF\AppData\Local\Temp\90D1901FDC59413BB80F193AA978A1F3.jpg"/>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371475" y="4657725"/>
            <a:ext cx="1476375"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1924050" y="847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p:cNvSpPr>
            <a:spLocks noChangeArrowheads="1"/>
          </p:cNvSpPr>
          <p:nvPr/>
        </p:nvSpPr>
        <p:spPr bwMode="auto">
          <a:xfrm>
            <a:off x="1847850" y="16668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SOCKET 423</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8"/>
          <p:cNvSpPr>
            <a:spLocks noChangeArrowheads="1"/>
          </p:cNvSpPr>
          <p:nvPr/>
        </p:nvSpPr>
        <p:spPr bwMode="auto">
          <a:xfrm>
            <a:off x="1847850" y="25907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SOCKET 462/SOCKET A</a:t>
            </a:r>
            <a:b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9"/>
          <p:cNvSpPr>
            <a:spLocks noChangeArrowheads="1"/>
          </p:cNvSpPr>
          <p:nvPr/>
        </p:nvSpPr>
        <p:spPr bwMode="auto">
          <a:xfrm>
            <a:off x="1847850" y="35051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SOCKET 7</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10"/>
          <p:cNvSpPr>
            <a:spLocks noChangeArrowheads="1"/>
          </p:cNvSpPr>
          <p:nvPr/>
        </p:nvSpPr>
        <p:spPr bwMode="auto">
          <a:xfrm>
            <a:off x="1847850" y="42671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QFP</a:t>
            </a:r>
            <a:b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1847850" y="51815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TQFP 100L</a:t>
            </a:r>
            <a:r>
              <a:rPr kumimoji="0" lang="en-US" altLang="zh-CN" sz="800" b="0" i="0" u="none" strike="noStrike" cap="none" normalizeH="0" baseline="0" smtClean="0">
                <a:ln>
                  <a:noFill/>
                </a:ln>
                <a:solidFill>
                  <a:schemeClr val="tx1"/>
                </a:solidFill>
                <a:effectLst/>
                <a:latin typeface="Arial" panose="020B0604020202020204" pitchFamily="34"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3090" name="Picture 18" descr="C:\Users\LJF\AppData\Local\Temp\600B15FD60EB4100B4186861DA3D54E9.png"/>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3835400" y="561975"/>
            <a:ext cx="4286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C:\Users\LJF\AppData\Local\Temp\A648A2AE04A546B1B73CD159898A5A84.jpg"/>
          <p:cNvPicPr>
            <a:picLocks noChangeAspect="1" noChangeArrowheads="1"/>
          </p:cNvPicPr>
          <p:nvPr/>
        </p:nvPicPr>
        <p:blipFill>
          <a:blip r:embed="rId15" r:link="rId16">
            <a:extLst>
              <a:ext uri="{28A0092B-C50C-407E-A947-70E740481C1C}">
                <a14:useLocalDpi xmlns:a14="http://schemas.microsoft.com/office/drawing/2010/main" val="0"/>
              </a:ext>
            </a:extLst>
          </a:blip>
          <a:srcRect/>
          <a:stretch>
            <a:fillRect/>
          </a:stretch>
        </p:blipFill>
        <p:spPr bwMode="auto">
          <a:xfrm>
            <a:off x="3835400" y="952500"/>
            <a:ext cx="14573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Users\LJF\AppData\Local\Temp\68CAB0145BBE4A84AAD1B6DCC8BCA3EF.png"/>
          <p:cNvPicPr>
            <a:picLocks noChangeAspect="1" noChangeArrowheads="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3835400" y="2209800"/>
            <a:ext cx="138112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C:\Users\LJF\AppData\Local\Temp\A9F1C9123DF144E18D7D6BD8AF5F31DB.png"/>
          <p:cNvPicPr>
            <a:picLocks noChangeAspect="1" noChangeArrowheads="1"/>
          </p:cNvPicPr>
          <p:nvPr/>
        </p:nvPicPr>
        <p:blipFill>
          <a:blip r:embed="rId19" r:link="rId20">
            <a:extLst>
              <a:ext uri="{28A0092B-C50C-407E-A947-70E740481C1C}">
                <a14:useLocalDpi xmlns:a14="http://schemas.microsoft.com/office/drawing/2010/main" val="0"/>
              </a:ext>
            </a:extLst>
          </a:blip>
          <a:srcRect/>
          <a:stretch>
            <a:fillRect/>
          </a:stretch>
        </p:blipFill>
        <p:spPr bwMode="auto">
          <a:xfrm>
            <a:off x="3835400" y="3371850"/>
            <a:ext cx="13430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Users\LJF\AppData\Local\Temp\2A8E44C0F9F149B1A7AE75168E4B384E.png"/>
          <p:cNvPicPr>
            <a:picLocks noChangeAspect="1" noChangeArrowheads="1"/>
          </p:cNvPicPr>
          <p:nvPr/>
        </p:nvPicPr>
        <p:blipFill>
          <a:blip r:embed="rId21" r:link="rId22">
            <a:extLst>
              <a:ext uri="{28A0092B-C50C-407E-A947-70E740481C1C}">
                <a14:useLocalDpi xmlns:a14="http://schemas.microsoft.com/office/drawing/2010/main" val="0"/>
              </a:ext>
            </a:extLst>
          </a:blip>
          <a:srcRect/>
          <a:stretch>
            <a:fillRect/>
          </a:stretch>
        </p:blipFill>
        <p:spPr bwMode="auto">
          <a:xfrm>
            <a:off x="3835400" y="4448175"/>
            <a:ext cx="116205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LJF\AppData\Local\Temp\1507686989A94FD8A5FCBF58CE6DE1F0.jpg"/>
          <p:cNvPicPr>
            <a:picLocks noChangeAspect="1" noChangeArrowheads="1"/>
          </p:cNvPicPr>
          <p:nvPr/>
        </p:nvPicPr>
        <p:blipFill>
          <a:blip r:embed="rId23" r:link="rId24">
            <a:extLst>
              <a:ext uri="{28A0092B-C50C-407E-A947-70E740481C1C}">
                <a14:useLocalDpi xmlns:a14="http://schemas.microsoft.com/office/drawing/2010/main" val="0"/>
              </a:ext>
            </a:extLst>
          </a:blip>
          <a:srcRect/>
          <a:stretch>
            <a:fillRect/>
          </a:stretch>
        </p:blipFill>
        <p:spPr bwMode="auto">
          <a:xfrm>
            <a:off x="3835400" y="5200650"/>
            <a:ext cx="15049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Users\LJF\AppData\Local\Temp\2A9908EEEBD04E35951C89FA577B58D0.png"/>
          <p:cNvPicPr>
            <a:picLocks noChangeAspect="1" noChangeArrowheads="1"/>
          </p:cNvPicPr>
          <p:nvPr/>
        </p:nvPicPr>
        <p:blipFill>
          <a:blip r:embed="rId25" r:link="rId26">
            <a:extLst>
              <a:ext uri="{28A0092B-C50C-407E-A947-70E740481C1C}">
                <a14:useLocalDpi xmlns:a14="http://schemas.microsoft.com/office/drawing/2010/main" val="0"/>
              </a:ext>
            </a:extLst>
          </a:blip>
          <a:srcRect/>
          <a:stretch>
            <a:fillRect/>
          </a:stretch>
        </p:blipFill>
        <p:spPr bwMode="auto">
          <a:xfrm>
            <a:off x="3835400" y="6200775"/>
            <a:ext cx="685800" cy="4857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9"/>
          <p:cNvSpPr>
            <a:spLocks noChangeArrowheads="1"/>
          </p:cNvSpPr>
          <p:nvPr/>
        </p:nvSpPr>
        <p:spPr bwMode="auto">
          <a:xfrm>
            <a:off x="520700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0"/>
          <p:cNvSpPr>
            <a:spLocks noChangeArrowheads="1"/>
          </p:cNvSpPr>
          <p:nvPr/>
        </p:nvSpPr>
        <p:spPr bwMode="auto">
          <a:xfrm>
            <a:off x="5207000" y="847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SBGA</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2" name="Rectangle 21"/>
          <p:cNvSpPr>
            <a:spLocks noChangeArrowheads="1"/>
          </p:cNvSpPr>
          <p:nvPr/>
        </p:nvSpPr>
        <p:spPr bwMode="auto">
          <a:xfrm>
            <a:off x="5207000" y="2105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SC-70 5L</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Rectangle 22"/>
          <p:cNvSpPr>
            <a:spLocks noChangeArrowheads="1"/>
          </p:cNvSpPr>
          <p:nvPr/>
        </p:nvSpPr>
        <p:spPr bwMode="auto">
          <a:xfrm>
            <a:off x="5207000" y="326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SDIP</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Rectangle 23"/>
          <p:cNvSpPr>
            <a:spLocks noChangeArrowheads="1"/>
          </p:cNvSpPr>
          <p:nvPr/>
        </p:nvSpPr>
        <p:spPr bwMode="auto">
          <a:xfrm>
            <a:off x="5207000" y="4343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SIP</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5" name="Rectangle 24"/>
          <p:cNvSpPr>
            <a:spLocks noChangeArrowheads="1"/>
          </p:cNvSpPr>
          <p:nvPr/>
        </p:nvSpPr>
        <p:spPr bwMode="auto">
          <a:xfrm>
            <a:off x="5207000" y="5095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25"/>
          <p:cNvSpPr>
            <a:spLocks noChangeArrowheads="1"/>
          </p:cNvSpPr>
          <p:nvPr/>
        </p:nvSpPr>
        <p:spPr bwMode="auto">
          <a:xfrm>
            <a:off x="5207000" y="609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SOJ 32L</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7" name="Rectangle 26"/>
          <p:cNvSpPr>
            <a:spLocks noChangeArrowheads="1"/>
          </p:cNvSpPr>
          <p:nvPr/>
        </p:nvSpPr>
        <p:spPr bwMode="auto">
          <a:xfrm>
            <a:off x="5207000" y="6581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SOJ</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3117" name="Picture 45" descr="C:\Users\LJF\AppData\Local\Temp\B2F9101280E848B6A98BAFF1BBE1B59C.jpg"/>
          <p:cNvPicPr>
            <a:picLocks noChangeAspect="1" noChangeArrowheads="1"/>
          </p:cNvPicPr>
          <p:nvPr/>
        </p:nvPicPr>
        <p:blipFill>
          <a:blip r:embed="rId27" r:link="rId28">
            <a:extLst>
              <a:ext uri="{28A0092B-C50C-407E-A947-70E740481C1C}">
                <a14:useLocalDpi xmlns:a14="http://schemas.microsoft.com/office/drawing/2010/main" val="0"/>
              </a:ext>
            </a:extLst>
          </a:blip>
          <a:srcRect/>
          <a:stretch>
            <a:fillRect/>
          </a:stretch>
        </p:blipFill>
        <p:spPr bwMode="auto">
          <a:xfrm>
            <a:off x="320675" y="5648325"/>
            <a:ext cx="143827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C:\Users\LJF\AppData\Local\Temp\52B64F23AEA14838B071B877B0263AE5.png"/>
          <p:cNvPicPr>
            <a:picLocks noChangeAspect="1" noChangeArrowheads="1"/>
          </p:cNvPicPr>
          <p:nvPr/>
        </p:nvPicPr>
        <p:blipFill>
          <a:blip r:embed="rId29" r:link="rId30">
            <a:extLst>
              <a:ext uri="{28A0092B-C50C-407E-A947-70E740481C1C}">
                <a14:useLocalDpi xmlns:a14="http://schemas.microsoft.com/office/drawing/2010/main" val="0"/>
              </a:ext>
            </a:extLst>
          </a:blip>
          <a:srcRect/>
          <a:stretch>
            <a:fillRect/>
          </a:stretch>
        </p:blipFill>
        <p:spPr bwMode="auto">
          <a:xfrm>
            <a:off x="6484937" y="504824"/>
            <a:ext cx="1104900" cy="866775"/>
          </a:xfrm>
          <a:prstGeom prst="rect">
            <a:avLst/>
          </a:prstGeom>
          <a:noFill/>
          <a:extLst>
            <a:ext uri="{909E8E84-426E-40DD-AFC4-6F175D3DCCD1}">
              <a14:hiddenFill xmlns:a14="http://schemas.microsoft.com/office/drawing/2010/main">
                <a:solidFill>
                  <a:srgbClr val="FFFFFF"/>
                </a:solidFill>
              </a14:hiddenFill>
            </a:ext>
          </a:extLst>
        </p:spPr>
      </p:pic>
      <p:pic>
        <p:nvPicPr>
          <p:cNvPr id="3115" name="Picture 43" descr="C:\Users\LJF\AppData\Local\Temp\14E4772F569F44419E453677BF7FE65C.jpg"/>
          <p:cNvPicPr>
            <a:picLocks noChangeAspect="1" noChangeArrowheads="1"/>
          </p:cNvPicPr>
          <p:nvPr/>
        </p:nvPicPr>
        <p:blipFill>
          <a:blip r:embed="rId31" r:link="rId32">
            <a:extLst>
              <a:ext uri="{28A0092B-C50C-407E-A947-70E740481C1C}">
                <a14:useLocalDpi xmlns:a14="http://schemas.microsoft.com/office/drawing/2010/main" val="0"/>
              </a:ext>
            </a:extLst>
          </a:blip>
          <a:srcRect/>
          <a:stretch>
            <a:fillRect/>
          </a:stretch>
        </p:blipFill>
        <p:spPr bwMode="auto">
          <a:xfrm>
            <a:off x="6484937" y="1371599"/>
            <a:ext cx="15049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descr="C:\Users\LJF\AppData\Local\Temp\C8E3D215FEA04381B73984B5CBF68A0E.png"/>
          <p:cNvPicPr>
            <a:picLocks noChangeAspect="1" noChangeArrowheads="1"/>
          </p:cNvPicPr>
          <p:nvPr/>
        </p:nvPicPr>
        <p:blipFill>
          <a:blip r:embed="rId33" r:link="rId34">
            <a:extLst>
              <a:ext uri="{28A0092B-C50C-407E-A947-70E740481C1C}">
                <a14:useLocalDpi xmlns:a14="http://schemas.microsoft.com/office/drawing/2010/main" val="0"/>
              </a:ext>
            </a:extLst>
          </a:blip>
          <a:srcRect/>
          <a:stretch>
            <a:fillRect/>
          </a:stretch>
        </p:blipFill>
        <p:spPr bwMode="auto">
          <a:xfrm>
            <a:off x="6484937" y="2247899"/>
            <a:ext cx="1438275" cy="11906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46"/>
          <p:cNvSpPr>
            <a:spLocks noChangeArrowheads="1"/>
          </p:cNvSpPr>
          <p:nvPr/>
        </p:nvSpPr>
        <p:spPr bwMode="auto">
          <a:xfrm>
            <a:off x="7451725" y="12763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47"/>
          <p:cNvSpPr>
            <a:spLocks noChangeArrowheads="1"/>
          </p:cNvSpPr>
          <p:nvPr/>
        </p:nvSpPr>
        <p:spPr bwMode="auto">
          <a:xfrm>
            <a:off x="1609726" y="6619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SOP EIAJ TYPE II 14L</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48"/>
          <p:cNvSpPr>
            <a:spLocks noChangeArrowheads="1"/>
          </p:cNvSpPr>
          <p:nvPr/>
        </p:nvSpPr>
        <p:spPr bwMode="auto">
          <a:xfrm>
            <a:off x="7773988" y="13049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SOT220</a:t>
            </a:r>
            <a:endParaRPr kumimoji="0" lang="en-US" altLang="zh-CN"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49"/>
          <p:cNvSpPr>
            <a:spLocks noChangeArrowheads="1"/>
          </p:cNvSpPr>
          <p:nvPr/>
        </p:nvSpPr>
        <p:spPr bwMode="auto">
          <a:xfrm>
            <a:off x="7773988" y="21812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SSOP 16L</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 name="Rectangle 50"/>
          <p:cNvSpPr>
            <a:spLocks noChangeArrowheads="1"/>
          </p:cNvSpPr>
          <p:nvPr/>
        </p:nvSpPr>
        <p:spPr bwMode="auto">
          <a:xfrm>
            <a:off x="7773988" y="33718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SSOP</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3128" name="Picture 56" descr="C:\Users\LJF\AppData\Local\Temp\CBDE2264A79D48C2BA1254D8D883FFF7.png"/>
          <p:cNvPicPr>
            <a:picLocks noChangeAspect="1" noChangeArrowheads="1"/>
          </p:cNvPicPr>
          <p:nvPr/>
        </p:nvPicPr>
        <p:blipFill>
          <a:blip r:embed="rId35" r:link="rId36">
            <a:extLst>
              <a:ext uri="{28A0092B-C50C-407E-A947-70E740481C1C}">
                <a14:useLocalDpi xmlns:a14="http://schemas.microsoft.com/office/drawing/2010/main" val="0"/>
              </a:ext>
            </a:extLst>
          </a:blip>
          <a:srcRect/>
          <a:stretch>
            <a:fillRect/>
          </a:stretch>
        </p:blipFill>
        <p:spPr bwMode="auto">
          <a:xfrm>
            <a:off x="9493249" y="120650"/>
            <a:ext cx="666750" cy="962025"/>
          </a:xfrm>
          <a:prstGeom prst="rect">
            <a:avLst/>
          </a:prstGeom>
          <a:noFill/>
          <a:extLst>
            <a:ext uri="{909E8E84-426E-40DD-AFC4-6F175D3DCCD1}">
              <a14:hiddenFill xmlns:a14="http://schemas.microsoft.com/office/drawing/2010/main">
                <a:solidFill>
                  <a:srgbClr val="FFFFFF"/>
                </a:solidFill>
              </a14:hiddenFill>
            </a:ext>
          </a:extLst>
        </p:spPr>
      </p:pic>
      <p:pic>
        <p:nvPicPr>
          <p:cNvPr id="3127" name="Picture 55" descr="C:\Users\LJF\AppData\Local\Temp\E557638CABED4C1B91132E7F97D1E81D.png"/>
          <p:cNvPicPr>
            <a:picLocks noChangeAspect="1" noChangeArrowheads="1"/>
          </p:cNvPicPr>
          <p:nvPr/>
        </p:nvPicPr>
        <p:blipFill>
          <a:blip r:embed="rId37" r:link="rId38">
            <a:extLst>
              <a:ext uri="{28A0092B-C50C-407E-A947-70E740481C1C}">
                <a14:useLocalDpi xmlns:a14="http://schemas.microsoft.com/office/drawing/2010/main" val="0"/>
              </a:ext>
            </a:extLst>
          </a:blip>
          <a:srcRect/>
          <a:stretch>
            <a:fillRect/>
          </a:stretch>
        </p:blipFill>
        <p:spPr bwMode="auto">
          <a:xfrm>
            <a:off x="9493249" y="1082675"/>
            <a:ext cx="8858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126" name="Picture 54" descr="C:\Users\LJF\AppData\Local\Temp\F7C391E38B1A439F9028F831136CF110.png"/>
          <p:cNvPicPr>
            <a:picLocks noChangeAspect="1" noChangeArrowheads="1"/>
          </p:cNvPicPr>
          <p:nvPr/>
        </p:nvPicPr>
        <p:blipFill>
          <a:blip r:embed="rId39" r:link="rId40">
            <a:extLst>
              <a:ext uri="{28A0092B-C50C-407E-A947-70E740481C1C}">
                <a14:useLocalDpi xmlns:a14="http://schemas.microsoft.com/office/drawing/2010/main" val="0"/>
              </a:ext>
            </a:extLst>
          </a:blip>
          <a:srcRect/>
          <a:stretch>
            <a:fillRect/>
          </a:stretch>
        </p:blipFill>
        <p:spPr bwMode="auto">
          <a:xfrm>
            <a:off x="9493249" y="2149475"/>
            <a:ext cx="7905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3125" name="Picture 53" descr="C:\Users\LJF\AppData\Local\Temp\0E7868B45CFD4FF2A523923921F6713F.png"/>
          <p:cNvPicPr>
            <a:picLocks noChangeAspect="1" noChangeArrowheads="1"/>
          </p:cNvPicPr>
          <p:nvPr/>
        </p:nvPicPr>
        <p:blipFill>
          <a:blip r:embed="rId41" r:link="rId42">
            <a:extLst>
              <a:ext uri="{28A0092B-C50C-407E-A947-70E740481C1C}">
                <a14:useLocalDpi xmlns:a14="http://schemas.microsoft.com/office/drawing/2010/main" val="0"/>
              </a:ext>
            </a:extLst>
          </a:blip>
          <a:srcRect/>
          <a:stretch>
            <a:fillRect/>
          </a:stretch>
        </p:blipFill>
        <p:spPr bwMode="auto">
          <a:xfrm>
            <a:off x="9493249" y="3197225"/>
            <a:ext cx="8763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3124" name="Picture 52" descr="C:\Users\LJF\AppData\Local\Temp\4CBFACADA1F74E5DAA0CB89DE974EA2D.png"/>
          <p:cNvPicPr>
            <a:picLocks noChangeAspect="1" noChangeArrowheads="1"/>
          </p:cNvPicPr>
          <p:nvPr/>
        </p:nvPicPr>
        <p:blipFill>
          <a:blip r:embed="rId43" r:link="rId44">
            <a:extLst>
              <a:ext uri="{28A0092B-C50C-407E-A947-70E740481C1C}">
                <a14:useLocalDpi xmlns:a14="http://schemas.microsoft.com/office/drawing/2010/main" val="0"/>
              </a:ext>
            </a:extLst>
          </a:blip>
          <a:srcRect/>
          <a:stretch>
            <a:fillRect/>
          </a:stretch>
        </p:blipFill>
        <p:spPr bwMode="auto">
          <a:xfrm>
            <a:off x="9493249" y="4359275"/>
            <a:ext cx="14573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123" name="Picture 51" descr="C:\Users\LJF\AppData\Local\Temp\CD29713012AE454CB6F47306907A9794.jpg"/>
          <p:cNvPicPr>
            <a:picLocks noChangeAspect="1" noChangeArrowheads="1"/>
          </p:cNvPicPr>
          <p:nvPr/>
        </p:nvPicPr>
        <p:blipFill>
          <a:blip r:embed="rId45" r:link="rId46">
            <a:extLst>
              <a:ext uri="{28A0092B-C50C-407E-A947-70E740481C1C}">
                <a14:useLocalDpi xmlns:a14="http://schemas.microsoft.com/office/drawing/2010/main" val="0"/>
              </a:ext>
            </a:extLst>
          </a:blip>
          <a:srcRect/>
          <a:stretch>
            <a:fillRect/>
          </a:stretch>
        </p:blipFill>
        <p:spPr bwMode="auto">
          <a:xfrm>
            <a:off x="9493249" y="5464175"/>
            <a:ext cx="1323975" cy="120967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57"/>
          <p:cNvSpPr>
            <a:spLocks noChangeArrowheads="1"/>
          </p:cNvSpPr>
          <p:nvPr/>
        </p:nvSpPr>
        <p:spPr bwMode="auto">
          <a:xfrm>
            <a:off x="11001375" y="-3905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72" name="Rectangle 58"/>
          <p:cNvSpPr>
            <a:spLocks noChangeArrowheads="1"/>
          </p:cNvSpPr>
          <p:nvPr/>
        </p:nvSpPr>
        <p:spPr bwMode="auto">
          <a:xfrm>
            <a:off x="11001375" y="10287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TO18</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78" name="Rectangle 59"/>
          <p:cNvSpPr>
            <a:spLocks noChangeArrowheads="1"/>
          </p:cNvSpPr>
          <p:nvPr/>
        </p:nvSpPr>
        <p:spPr bwMode="auto">
          <a:xfrm>
            <a:off x="11001375" y="20955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TO220</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79" name="Rectangle 60"/>
          <p:cNvSpPr>
            <a:spLocks noChangeArrowheads="1"/>
          </p:cNvSpPr>
          <p:nvPr/>
        </p:nvSpPr>
        <p:spPr bwMode="auto">
          <a:xfrm>
            <a:off x="11001375" y="3143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TO247</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80" name="Rectangle 61"/>
          <p:cNvSpPr>
            <a:spLocks noChangeArrowheads="1"/>
          </p:cNvSpPr>
          <p:nvPr/>
        </p:nvSpPr>
        <p:spPr bwMode="auto">
          <a:xfrm>
            <a:off x="11001375" y="4305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TO264</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81" name="Rectangle 62"/>
          <p:cNvSpPr>
            <a:spLocks noChangeArrowheads="1"/>
          </p:cNvSpPr>
          <p:nvPr/>
        </p:nvSpPr>
        <p:spPr bwMode="auto">
          <a:xfrm>
            <a:off x="11001375" y="54102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82" name="Rectangle 63"/>
          <p:cNvSpPr>
            <a:spLocks noChangeArrowheads="1"/>
          </p:cNvSpPr>
          <p:nvPr/>
        </p:nvSpPr>
        <p:spPr bwMode="auto">
          <a:xfrm>
            <a:off x="11001375" y="66198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3138" name="Picture 66" descr="C:\Users\LJF\AppData\Local\Temp\756C254A0BD54C9BAA303FAF42050DD8.png"/>
          <p:cNvPicPr>
            <a:picLocks noChangeAspect="1" noChangeArrowheads="1"/>
          </p:cNvPicPr>
          <p:nvPr/>
        </p:nvPicPr>
        <p:blipFill>
          <a:blip r:embed="rId47" r:link="rId48">
            <a:extLst>
              <a:ext uri="{28A0092B-C50C-407E-A947-70E740481C1C}">
                <a14:useLocalDpi xmlns:a14="http://schemas.microsoft.com/office/drawing/2010/main" val="0"/>
              </a:ext>
            </a:extLst>
          </a:blip>
          <a:srcRect/>
          <a:stretch>
            <a:fillRect/>
          </a:stretch>
        </p:blipFill>
        <p:spPr bwMode="auto">
          <a:xfrm>
            <a:off x="6983411" y="3895725"/>
            <a:ext cx="6762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3137" name="Picture 65" descr="C:\Users\LJF\AppData\Local\Temp\8DD32CD91F6A445CACA24885EF7BEEB1.png"/>
          <p:cNvPicPr>
            <a:picLocks noChangeAspect="1" noChangeArrowheads="1"/>
          </p:cNvPicPr>
          <p:nvPr/>
        </p:nvPicPr>
        <p:blipFill>
          <a:blip r:embed="rId49" r:link="rId50">
            <a:extLst>
              <a:ext uri="{28A0092B-C50C-407E-A947-70E740481C1C}">
                <a14:useLocalDpi xmlns:a14="http://schemas.microsoft.com/office/drawing/2010/main" val="0"/>
              </a:ext>
            </a:extLst>
          </a:blip>
          <a:srcRect/>
          <a:stretch>
            <a:fillRect/>
          </a:stretch>
        </p:blipFill>
        <p:spPr bwMode="auto">
          <a:xfrm>
            <a:off x="6983411" y="4810125"/>
            <a:ext cx="6858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3136" name="Picture 64" descr="C:\Users\LJF\AppData\Local\Temp\4D7DD415DF3842E481BCEB6C68809B6F.png"/>
          <p:cNvPicPr>
            <a:picLocks noChangeAspect="1" noChangeArrowheads="1"/>
          </p:cNvPicPr>
          <p:nvPr/>
        </p:nvPicPr>
        <p:blipFill>
          <a:blip r:embed="rId51" r:link="rId52">
            <a:extLst>
              <a:ext uri="{28A0092B-C50C-407E-A947-70E740481C1C}">
                <a14:useLocalDpi xmlns:a14="http://schemas.microsoft.com/office/drawing/2010/main" val="0"/>
              </a:ext>
            </a:extLst>
          </a:blip>
          <a:srcRect/>
          <a:stretch>
            <a:fillRect/>
          </a:stretch>
        </p:blipFill>
        <p:spPr bwMode="auto">
          <a:xfrm>
            <a:off x="6983411" y="5734050"/>
            <a:ext cx="685800" cy="923925"/>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67"/>
          <p:cNvSpPr>
            <a:spLocks noChangeArrowheads="1"/>
          </p:cNvSpPr>
          <p:nvPr/>
        </p:nvSpPr>
        <p:spPr bwMode="auto">
          <a:xfrm>
            <a:off x="7777163" y="3416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91" name="Rectangle 68"/>
          <p:cNvSpPr>
            <a:spLocks noChangeArrowheads="1"/>
          </p:cNvSpPr>
          <p:nvPr/>
        </p:nvSpPr>
        <p:spPr bwMode="auto">
          <a:xfrm>
            <a:off x="7777163" y="4787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TO52</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92" name="Rectangle 69"/>
          <p:cNvSpPr>
            <a:spLocks noChangeArrowheads="1"/>
          </p:cNvSpPr>
          <p:nvPr/>
        </p:nvSpPr>
        <p:spPr bwMode="auto">
          <a:xfrm>
            <a:off x="7777163" y="5711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TO71</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3093" name="Rectangle 70"/>
          <p:cNvSpPr>
            <a:spLocks noChangeArrowheads="1"/>
          </p:cNvSpPr>
          <p:nvPr/>
        </p:nvSpPr>
        <p:spPr bwMode="auto">
          <a:xfrm>
            <a:off x="7777163" y="663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TO72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3676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7" name="Picture 21" descr="C:\Users\LJF\AppData\Local\Temp\BA565B0BF1784B03A2D111C85DFB4BCC.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95326" y="423862"/>
            <a:ext cx="6858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C:\Users\LJF\AppData\Local\Temp\CD32B33D4022444183DCF4791FC236D0.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28601" y="1466850"/>
            <a:ext cx="115252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descr="C:\Users\LJF\AppData\Local\Temp\3656049E9AB04D0BA441B128D8451697.pn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81038" y="2705100"/>
            <a:ext cx="466725" cy="8096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C:\Users\LJF\AppData\Local\Temp\86D79931A5F449B29385915AF21575BB.png"/>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09588" y="3514725"/>
            <a:ext cx="7620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descr="C:\Users\LJF\AppData\Local\Temp\2BF9FEC69FF744779D8019D6F07AAE94.png"/>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614363" y="4448175"/>
            <a:ext cx="80962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Users\LJF\AppData\Local\Temp\DA3DE76BCAA24DE297BB14AEABB7D479.jpg"/>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228601" y="5562600"/>
            <a:ext cx="1323975" cy="1066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2"/>
          <p:cNvSpPr>
            <a:spLocks noChangeArrowheads="1"/>
          </p:cNvSpPr>
          <p:nvPr/>
        </p:nvSpPr>
        <p:spPr bwMode="auto">
          <a:xfrm>
            <a:off x="1895475" y="-447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3"/>
          <p:cNvSpPr>
            <a:spLocks noChangeArrowheads="1"/>
          </p:cNvSpPr>
          <p:nvPr/>
        </p:nvSpPr>
        <p:spPr bwMode="auto">
          <a:xfrm>
            <a:off x="1457325" y="9596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TO78</a:t>
            </a:r>
            <a:endParaRPr kumimoji="0" lang="en-US" altLang="zh-CN"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4"/>
          <p:cNvSpPr>
            <a:spLocks noChangeArrowheads="1"/>
          </p:cNvSpPr>
          <p:nvPr/>
        </p:nvSpPr>
        <p:spPr bwMode="auto">
          <a:xfrm>
            <a:off x="1457325" y="21978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TO8</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5" name="Rectangle 25"/>
          <p:cNvSpPr>
            <a:spLocks noChangeArrowheads="1"/>
          </p:cNvSpPr>
          <p:nvPr/>
        </p:nvSpPr>
        <p:spPr bwMode="auto">
          <a:xfrm>
            <a:off x="1457325" y="30075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TO92</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Rectangle 26"/>
          <p:cNvSpPr>
            <a:spLocks noChangeArrowheads="1"/>
          </p:cNvSpPr>
          <p:nvPr/>
        </p:nvSpPr>
        <p:spPr bwMode="auto">
          <a:xfrm>
            <a:off x="1457325" y="3940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TO93</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7" name="Rectangle 27"/>
          <p:cNvSpPr>
            <a:spLocks noChangeArrowheads="1"/>
          </p:cNvSpPr>
          <p:nvPr/>
        </p:nvSpPr>
        <p:spPr bwMode="auto">
          <a:xfrm>
            <a:off x="1423988" y="50053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TO99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28"/>
          <p:cNvSpPr>
            <a:spLocks noChangeArrowheads="1"/>
          </p:cNvSpPr>
          <p:nvPr/>
        </p:nvSpPr>
        <p:spPr bwMode="auto">
          <a:xfrm>
            <a:off x="1457325" y="61221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cs typeface="宋体" panose="02010600030101010101" pitchFamily="2" charset="-122"/>
              </a:rPr>
              <a:t>TSOP</a:t>
            </a:r>
            <a:r>
              <a:rPr kumimoji="0" lang="en-US" altLang="zh-CN" sz="800" b="0" i="0" u="none" strike="noStrike" cap="none" normalizeH="0" baseline="0" smtClean="0">
                <a:ln>
                  <a:noFill/>
                </a:ln>
                <a:solidFill>
                  <a:schemeClr val="tx1"/>
                </a:solidFill>
                <a:effectLst/>
                <a:latin typeface="Arial" panose="020B0604020202020204" pitchFamily="34"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4131" name="Picture 35" descr="C:\Users\LJF\AppData\Local\Temp\C021304F9C5D435ABAA349A335D3358D.jp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1885989" y="280987"/>
            <a:ext cx="1533525" cy="981075"/>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C:\Users\LJF\AppData\Local\Temp\414C9E5D47354F648816C9F4260A0DB7.png"/>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2438439" y="1271587"/>
            <a:ext cx="4572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4129" name="Picture 33" descr="C:\Users\LJF\AppData\Local\Temp\13236C431E3240C5A1368A24AACD60B1.png"/>
          <p:cNvPicPr>
            <a:picLocks noChangeAspect="1" noChangeArrowheads="1"/>
          </p:cNvPicPr>
          <p:nvPr/>
        </p:nvPicPr>
        <p:blipFill>
          <a:blip r:embed="rId18" r:link="rId19">
            <a:extLst>
              <a:ext uri="{28A0092B-C50C-407E-A947-70E740481C1C}">
                <a14:useLocalDpi xmlns:a14="http://schemas.microsoft.com/office/drawing/2010/main" val="0"/>
              </a:ext>
            </a:extLst>
          </a:blip>
          <a:srcRect/>
          <a:stretch>
            <a:fillRect/>
          </a:stretch>
        </p:blipFill>
        <p:spPr bwMode="auto">
          <a:xfrm>
            <a:off x="2090777" y="1652587"/>
            <a:ext cx="12001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C:\Users\LJF\AppData\Local\Temp\F815BE9E8D1A4E12A81DC1EECA51817E.png"/>
          <p:cNvPicPr>
            <a:picLocks noChangeAspect="1" noChangeArrowheads="1"/>
          </p:cNvPicPr>
          <p:nvPr/>
        </p:nvPicPr>
        <p:blipFill>
          <a:blip r:embed="rId20" r:link="rId21">
            <a:extLst>
              <a:ext uri="{28A0092B-C50C-407E-A947-70E740481C1C}">
                <a14:useLocalDpi xmlns:a14="http://schemas.microsoft.com/office/drawing/2010/main" val="0"/>
              </a:ext>
            </a:extLst>
          </a:blip>
          <a:srcRect/>
          <a:stretch>
            <a:fillRect/>
          </a:stretch>
        </p:blipFill>
        <p:spPr bwMode="auto">
          <a:xfrm>
            <a:off x="2178902" y="2817019"/>
            <a:ext cx="1257300" cy="847725"/>
          </a:xfrm>
          <a:prstGeom prst="rect">
            <a:avLst/>
          </a:prstGeom>
          <a:noFill/>
          <a:extLst>
            <a:ext uri="{909E8E84-426E-40DD-AFC4-6F175D3DCCD1}">
              <a14:hiddenFill xmlns:a14="http://schemas.microsoft.com/office/drawing/2010/main">
                <a:solidFill>
                  <a:srgbClr val="FFFFFF"/>
                </a:solidFill>
              </a14:hiddenFill>
            </a:ext>
          </a:extLst>
        </p:spPr>
      </p:pic>
      <p:pic>
        <p:nvPicPr>
          <p:cNvPr id="4127" name="Picture 31" descr="C:\Users\LJF\AppData\Local\Temp\1FE4C4A9F32249A2B484B77FEEE0D4BD.jpg"/>
          <p:cNvPicPr>
            <a:picLocks noChangeAspect="1" noChangeArrowheads="1"/>
          </p:cNvPicPr>
          <p:nvPr/>
        </p:nvPicPr>
        <p:blipFill>
          <a:blip r:embed="rId22" r:link="rId23">
            <a:extLst>
              <a:ext uri="{28A0092B-C50C-407E-A947-70E740481C1C}">
                <a14:useLocalDpi xmlns:a14="http://schemas.microsoft.com/office/drawing/2010/main" val="0"/>
              </a:ext>
            </a:extLst>
          </a:blip>
          <a:srcRect/>
          <a:stretch>
            <a:fillRect/>
          </a:stretch>
        </p:blipFill>
        <p:spPr bwMode="auto">
          <a:xfrm>
            <a:off x="2178902" y="3664744"/>
            <a:ext cx="1333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C:\Users\LJF\AppData\Local\Temp\EBC4CE629E624018A76B6262B0D604C3.jpg"/>
          <p:cNvPicPr>
            <a:picLocks noChangeAspect="1" noChangeArrowheads="1"/>
          </p:cNvPicPr>
          <p:nvPr/>
        </p:nvPicPr>
        <p:blipFill>
          <a:blip r:embed="rId24" r:link="rId25">
            <a:extLst>
              <a:ext uri="{28A0092B-C50C-407E-A947-70E740481C1C}">
                <a14:useLocalDpi xmlns:a14="http://schemas.microsoft.com/office/drawing/2010/main" val="0"/>
              </a:ext>
            </a:extLst>
          </a:blip>
          <a:srcRect/>
          <a:stretch>
            <a:fillRect/>
          </a:stretch>
        </p:blipFill>
        <p:spPr bwMode="auto">
          <a:xfrm>
            <a:off x="1866939" y="4995863"/>
            <a:ext cx="14763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5" name="Picture 29" descr="C:\Users\LJF\AppData\Local\Temp\E2739588D13E45ABAF55816A49E95FFC.png"/>
          <p:cNvPicPr>
            <a:picLocks noChangeAspect="1" noChangeArrowheads="1"/>
          </p:cNvPicPr>
          <p:nvPr/>
        </p:nvPicPr>
        <p:blipFill>
          <a:blip r:embed="rId26" r:link="rId27">
            <a:extLst>
              <a:ext uri="{28A0092B-C50C-407E-A947-70E740481C1C}">
                <a14:useLocalDpi xmlns:a14="http://schemas.microsoft.com/office/drawing/2010/main" val="0"/>
              </a:ext>
            </a:extLst>
          </a:blip>
          <a:srcRect/>
          <a:stretch>
            <a:fillRect/>
          </a:stretch>
        </p:blipFill>
        <p:spPr bwMode="auto">
          <a:xfrm>
            <a:off x="2276514" y="5986462"/>
            <a:ext cx="781050" cy="685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6"/>
          <p:cNvSpPr>
            <a:spLocks noChangeArrowheads="1"/>
          </p:cNvSpPr>
          <p:nvPr/>
        </p:nvSpPr>
        <p:spPr bwMode="auto">
          <a:xfrm>
            <a:off x="4362450" y="-4810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37"/>
          <p:cNvSpPr>
            <a:spLocks noChangeArrowheads="1"/>
          </p:cNvSpPr>
          <p:nvPr/>
        </p:nvSpPr>
        <p:spPr bwMode="auto">
          <a:xfrm>
            <a:off x="3290927" y="8917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TSSOP or TSOP II</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Rectangle 38"/>
          <p:cNvSpPr>
            <a:spLocks noChangeArrowheads="1"/>
          </p:cNvSpPr>
          <p:nvPr/>
        </p:nvSpPr>
        <p:spPr bwMode="auto">
          <a:xfrm>
            <a:off x="3290927" y="16156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uBGA</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39"/>
          <p:cNvSpPr>
            <a:spLocks noChangeArrowheads="1"/>
          </p:cNvSpPr>
          <p:nvPr/>
        </p:nvSpPr>
        <p:spPr bwMode="auto">
          <a:xfrm>
            <a:off x="3290927" y="24634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uBGA</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Rectangle 40"/>
          <p:cNvSpPr>
            <a:spLocks noChangeArrowheads="1"/>
          </p:cNvSpPr>
          <p:nvPr/>
        </p:nvSpPr>
        <p:spPr bwMode="auto">
          <a:xfrm>
            <a:off x="4362450" y="33766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sz="1800" b="0" i="0" u="none" strike="noStrike" cap="none" normalizeH="0" baseline="0" smtClean="0">
              <a:ln>
                <a:noFill/>
              </a:ln>
              <a:solidFill>
                <a:schemeClr val="tx1"/>
              </a:solidFill>
              <a:effectLst/>
              <a:latin typeface="Arial" panose="020B0604020202020204" pitchFamily="34" charset="0"/>
            </a:endParaRPr>
          </a:p>
        </p:txBody>
      </p:sp>
      <p:sp>
        <p:nvSpPr>
          <p:cNvPr id="24" name="Rectangle 41"/>
          <p:cNvSpPr>
            <a:spLocks noChangeArrowheads="1"/>
          </p:cNvSpPr>
          <p:nvPr/>
        </p:nvSpPr>
        <p:spPr bwMode="auto">
          <a:xfrm>
            <a:off x="3529051" y="47208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ZIP</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42"/>
          <p:cNvSpPr>
            <a:spLocks noChangeArrowheads="1"/>
          </p:cNvSpPr>
          <p:nvPr/>
        </p:nvSpPr>
        <p:spPr bwMode="auto">
          <a:xfrm>
            <a:off x="3290927" y="5323049"/>
            <a:ext cx="146501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BQFP132TEPBGA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288LTEPBGA 288L</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43"/>
          <p:cNvSpPr>
            <a:spLocks noChangeArrowheads="1"/>
          </p:cNvSpPr>
          <p:nvPr/>
        </p:nvSpPr>
        <p:spPr bwMode="auto">
          <a:xfrm>
            <a:off x="3290927" y="63781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C-Bend Lead</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162" name="Picture 66" descr="C:\Users\LJF\AppData\Local\Temp\60ACF2E63A4043BD8C74BA2E0FB02018.jpg"/>
          <p:cNvPicPr>
            <a:picLocks noChangeAspect="1" noChangeArrowheads="1"/>
          </p:cNvPicPr>
          <p:nvPr/>
        </p:nvPicPr>
        <p:blipFill>
          <a:blip r:embed="rId28" r:link="rId29">
            <a:extLst>
              <a:ext uri="{28A0092B-C50C-407E-A947-70E740481C1C}">
                <a14:useLocalDpi xmlns:a14="http://schemas.microsoft.com/office/drawing/2010/main" val="0"/>
              </a:ext>
            </a:extLst>
          </a:blip>
          <a:srcRect/>
          <a:stretch>
            <a:fillRect/>
          </a:stretch>
        </p:blipFill>
        <p:spPr bwMode="auto">
          <a:xfrm>
            <a:off x="4707905" y="768549"/>
            <a:ext cx="1333500" cy="790575"/>
          </a:xfrm>
          <a:prstGeom prst="rect">
            <a:avLst/>
          </a:prstGeom>
          <a:noFill/>
          <a:extLst>
            <a:ext uri="{909E8E84-426E-40DD-AFC4-6F175D3DCCD1}">
              <a14:hiddenFill xmlns:a14="http://schemas.microsoft.com/office/drawing/2010/main">
                <a:solidFill>
                  <a:srgbClr val="FFFFFF"/>
                </a:solidFill>
              </a14:hiddenFill>
            </a:ext>
          </a:extLst>
        </p:spPr>
      </p:pic>
      <p:pic>
        <p:nvPicPr>
          <p:cNvPr id="4161" name="Picture 65" descr="C:\Users\LJF\AppData\Local\Temp\48AAF99D06464221A1F55406E4F09218.png"/>
          <p:cNvPicPr>
            <a:picLocks noChangeAspect="1" noChangeArrowheads="1"/>
          </p:cNvPicPr>
          <p:nvPr/>
        </p:nvPicPr>
        <p:blipFill>
          <a:blip r:embed="rId30" r:link="rId31">
            <a:extLst>
              <a:ext uri="{28A0092B-C50C-407E-A947-70E740481C1C}">
                <a14:useLocalDpi xmlns:a14="http://schemas.microsoft.com/office/drawing/2010/main" val="0"/>
              </a:ext>
            </a:extLst>
          </a:blip>
          <a:srcRect/>
          <a:stretch>
            <a:fillRect/>
          </a:stretch>
        </p:blipFill>
        <p:spPr bwMode="auto">
          <a:xfrm>
            <a:off x="4843616" y="1812733"/>
            <a:ext cx="7524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4160" name="Picture 64" descr="C:\Users\LJF\AppData\Local\Temp\52BEC9F260D942F6A128C5BE9FEBCF94.jpg"/>
          <p:cNvPicPr>
            <a:picLocks noChangeAspect="1" noChangeArrowheads="1"/>
          </p:cNvPicPr>
          <p:nvPr/>
        </p:nvPicPr>
        <p:blipFill>
          <a:blip r:embed="rId32" r:link="rId33">
            <a:extLst>
              <a:ext uri="{28A0092B-C50C-407E-A947-70E740481C1C}">
                <a14:useLocalDpi xmlns:a14="http://schemas.microsoft.com/office/drawing/2010/main" val="0"/>
              </a:ext>
            </a:extLst>
          </a:blip>
          <a:srcRect/>
          <a:stretch>
            <a:fillRect/>
          </a:stretch>
        </p:blipFill>
        <p:spPr bwMode="auto">
          <a:xfrm>
            <a:off x="4434042" y="2329579"/>
            <a:ext cx="1571625" cy="1057275"/>
          </a:xfrm>
          <a:prstGeom prst="rect">
            <a:avLst/>
          </a:prstGeom>
          <a:noFill/>
          <a:extLst>
            <a:ext uri="{909E8E84-426E-40DD-AFC4-6F175D3DCCD1}">
              <a14:hiddenFill xmlns:a14="http://schemas.microsoft.com/office/drawing/2010/main">
                <a:solidFill>
                  <a:srgbClr val="FFFFFF"/>
                </a:solidFill>
              </a14:hiddenFill>
            </a:ext>
          </a:extLst>
        </p:spPr>
      </p:pic>
      <p:pic>
        <p:nvPicPr>
          <p:cNvPr id="4159" name="Picture 63" descr="C:\Users\LJF\AppData\Local\Temp\85534CBD8AEF4E0586B841BD2FB0C6AB.png"/>
          <p:cNvPicPr>
            <a:picLocks noChangeAspect="1" noChangeArrowheads="1"/>
          </p:cNvPicPr>
          <p:nvPr/>
        </p:nvPicPr>
        <p:blipFill>
          <a:blip r:embed="rId34" r:link="rId35">
            <a:extLst>
              <a:ext uri="{28A0092B-C50C-407E-A947-70E740481C1C}">
                <a14:useLocalDpi xmlns:a14="http://schemas.microsoft.com/office/drawing/2010/main" val="0"/>
              </a:ext>
            </a:extLst>
          </a:blip>
          <a:srcRect/>
          <a:stretch>
            <a:fillRect/>
          </a:stretch>
        </p:blipFill>
        <p:spPr bwMode="auto">
          <a:xfrm>
            <a:off x="4798701" y="3376017"/>
            <a:ext cx="7143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4158" name="Picture 62" descr="C:\Users\LJF\AppData\Local\Temp\1B12B95A41EA4A9586DFE29806CCA8C5.jpg"/>
          <p:cNvPicPr>
            <a:picLocks noChangeAspect="1" noChangeArrowheads="1"/>
          </p:cNvPicPr>
          <p:nvPr/>
        </p:nvPicPr>
        <p:blipFill>
          <a:blip r:embed="rId36" r:link="rId37">
            <a:extLst>
              <a:ext uri="{28A0092B-C50C-407E-A947-70E740481C1C}">
                <a14:useLocalDpi xmlns:a14="http://schemas.microsoft.com/office/drawing/2010/main" val="0"/>
              </a:ext>
            </a:extLst>
          </a:blip>
          <a:srcRect/>
          <a:stretch>
            <a:fillRect/>
          </a:stretch>
        </p:blipFill>
        <p:spPr bwMode="auto">
          <a:xfrm>
            <a:off x="4400570" y="4005261"/>
            <a:ext cx="153352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157" name="Picture 61" descr="C:\Users\LJF\AppData\Local\Temp\804C10D26163426E85A801567BE87BD5.jpg"/>
          <p:cNvPicPr>
            <a:picLocks noChangeAspect="1" noChangeArrowheads="1"/>
          </p:cNvPicPr>
          <p:nvPr/>
        </p:nvPicPr>
        <p:blipFill>
          <a:blip r:embed="rId38" r:link="rId39">
            <a:extLst>
              <a:ext uri="{28A0092B-C50C-407E-A947-70E740481C1C}">
                <a14:useLocalDpi xmlns:a14="http://schemas.microsoft.com/office/drawing/2010/main" val="0"/>
              </a:ext>
            </a:extLst>
          </a:blip>
          <a:srcRect/>
          <a:stretch>
            <a:fillRect/>
          </a:stretch>
        </p:blipFill>
        <p:spPr bwMode="auto">
          <a:xfrm>
            <a:off x="4662642" y="5129211"/>
            <a:ext cx="1495425" cy="180975"/>
          </a:xfrm>
          <a:prstGeom prst="rect">
            <a:avLst/>
          </a:prstGeom>
          <a:noFill/>
          <a:extLst>
            <a:ext uri="{909E8E84-426E-40DD-AFC4-6F175D3DCCD1}">
              <a14:hiddenFill xmlns:a14="http://schemas.microsoft.com/office/drawing/2010/main">
                <a:solidFill>
                  <a:srgbClr val="FFFFFF"/>
                </a:solidFill>
              </a14:hiddenFill>
            </a:ext>
          </a:extLst>
        </p:spPr>
      </p:pic>
      <p:pic>
        <p:nvPicPr>
          <p:cNvPr id="4156" name="Picture 60" descr="C:\Users\LJF\AppData\Local\Temp\841F287C79B14A2896E39B000C46DD3E.jpg"/>
          <p:cNvPicPr>
            <a:picLocks noChangeAspect="1" noChangeArrowheads="1"/>
          </p:cNvPicPr>
          <p:nvPr/>
        </p:nvPicPr>
        <p:blipFill>
          <a:blip r:embed="rId40" r:link="rId41">
            <a:extLst>
              <a:ext uri="{28A0092B-C50C-407E-A947-70E740481C1C}">
                <a14:useLocalDpi xmlns:a14="http://schemas.microsoft.com/office/drawing/2010/main" val="0"/>
              </a:ext>
            </a:extLst>
          </a:blip>
          <a:srcRect/>
          <a:stretch>
            <a:fillRect/>
          </a:stretch>
        </p:blipFill>
        <p:spPr bwMode="auto">
          <a:xfrm>
            <a:off x="4662642" y="5310186"/>
            <a:ext cx="156210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55" name="Picture 59" descr="C:\Users\LJF\AppData\Local\Temp\74DAD0576C33482AAAF004AAFFEC2ED0.png"/>
          <p:cNvPicPr>
            <a:picLocks noChangeAspect="1" noChangeArrowheads="1"/>
          </p:cNvPicPr>
          <p:nvPr/>
        </p:nvPicPr>
        <p:blipFill>
          <a:blip r:embed="rId42" r:link="rId43">
            <a:extLst>
              <a:ext uri="{28A0092B-C50C-407E-A947-70E740481C1C}">
                <a14:useLocalDpi xmlns:a14="http://schemas.microsoft.com/office/drawing/2010/main" val="0"/>
              </a:ext>
            </a:extLst>
          </a:blip>
          <a:srcRect/>
          <a:stretch>
            <a:fillRect/>
          </a:stretch>
        </p:blipFill>
        <p:spPr bwMode="auto">
          <a:xfrm>
            <a:off x="4662642" y="5443536"/>
            <a:ext cx="838200" cy="1257300"/>
          </a:xfrm>
          <a:prstGeom prst="rect">
            <a:avLst/>
          </a:prstGeom>
          <a:noFill/>
          <a:extLst>
            <a:ext uri="{909E8E84-426E-40DD-AFC4-6F175D3DCCD1}">
              <a14:hiddenFill xmlns:a14="http://schemas.microsoft.com/office/drawing/2010/main">
                <a:solidFill>
                  <a:srgbClr val="FFFFFF"/>
                </a:solidFill>
              </a14:hiddenFill>
            </a:ext>
          </a:extLst>
        </p:spPr>
      </p:pic>
      <p:sp>
        <p:nvSpPr>
          <p:cNvPr id="4106" name="Rectangle 67"/>
          <p:cNvSpPr>
            <a:spLocks noChangeArrowheads="1"/>
          </p:cNvSpPr>
          <p:nvPr/>
        </p:nvSpPr>
        <p:spPr bwMode="auto">
          <a:xfrm>
            <a:off x="7467600" y="3524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07" name="Rectangle 68"/>
          <p:cNvSpPr>
            <a:spLocks noChangeArrowheads="1"/>
          </p:cNvSpPr>
          <p:nvPr/>
        </p:nvSpPr>
        <p:spPr bwMode="auto">
          <a:xfrm>
            <a:off x="6072342" y="14573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CERQUAD</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08" name="Rectangle 69"/>
          <p:cNvSpPr>
            <a:spLocks noChangeArrowheads="1"/>
          </p:cNvSpPr>
          <p:nvPr/>
        </p:nvSpPr>
        <p:spPr bwMode="auto">
          <a:xfrm>
            <a:off x="5924550" y="2226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Ceramic Case</a:t>
            </a:r>
            <a:endParaRPr kumimoji="0" lang="en-US" altLang="zh-CN"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09" name="Rectangle 70"/>
          <p:cNvSpPr>
            <a:spLocks noChangeArrowheads="1"/>
          </p:cNvSpPr>
          <p:nvPr/>
        </p:nvSpPr>
        <p:spPr bwMode="auto">
          <a:xfrm>
            <a:off x="6072342" y="31718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LAMINATE CSP112L</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10" name="Rectangle 71"/>
          <p:cNvSpPr>
            <a:spLocks noChangeArrowheads="1"/>
          </p:cNvSpPr>
          <p:nvPr/>
        </p:nvSpPr>
        <p:spPr bwMode="auto">
          <a:xfrm>
            <a:off x="5715155" y="3384711"/>
            <a:ext cx="120007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Gull </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WingLeads</a:t>
            </a:r>
            <a:endPar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J-STDJ-STD</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11" name="Rectangle 72"/>
          <p:cNvSpPr>
            <a:spLocks noChangeArrowheads="1"/>
          </p:cNvSpPr>
          <p:nvPr/>
        </p:nvSpPr>
        <p:spPr bwMode="auto">
          <a:xfrm>
            <a:off x="5996142" y="47208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LLP 8La</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18" name="Rectangle 73"/>
          <p:cNvSpPr>
            <a:spLocks noChangeArrowheads="1"/>
          </p:cNvSpPr>
          <p:nvPr/>
        </p:nvSpPr>
        <p:spPr bwMode="auto">
          <a:xfrm>
            <a:off x="6224742" y="53006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PCI 32bit 5V</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19" name="Rectangle 74"/>
          <p:cNvSpPr>
            <a:spLocks noChangeArrowheads="1"/>
          </p:cNvSpPr>
          <p:nvPr/>
        </p:nvSpPr>
        <p:spPr bwMode="auto">
          <a:xfrm>
            <a:off x="6234267" y="5591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PCI 64bit 3.3V</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20" name="Rectangle 75"/>
          <p:cNvSpPr>
            <a:spLocks noChangeArrowheads="1"/>
          </p:cNvSpPr>
          <p:nvPr/>
        </p:nvSpPr>
        <p:spPr bwMode="auto">
          <a:xfrm>
            <a:off x="6072342" y="64674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PCMCIA</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79" name="Rectangle 41"/>
          <p:cNvSpPr>
            <a:spLocks noChangeArrowheads="1"/>
          </p:cNvSpPr>
          <p:nvPr/>
        </p:nvSpPr>
        <p:spPr bwMode="auto">
          <a:xfrm>
            <a:off x="3452851" y="35492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ZIP</a:t>
            </a:r>
            <a:b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177" name="Picture 81" descr="C:\Users\LJF\AppData\Local\Temp\D862416CE5D64083903B7530D74A6EA6.png"/>
          <p:cNvPicPr>
            <a:picLocks noChangeAspect="1" noChangeArrowheads="1"/>
          </p:cNvPicPr>
          <p:nvPr/>
        </p:nvPicPr>
        <p:blipFill>
          <a:blip r:embed="rId44" r:link="rId45">
            <a:extLst>
              <a:ext uri="{28A0092B-C50C-407E-A947-70E740481C1C}">
                <a14:useLocalDpi xmlns:a14="http://schemas.microsoft.com/office/drawing/2010/main" val="0"/>
              </a:ext>
            </a:extLst>
          </a:blip>
          <a:srcRect/>
          <a:stretch>
            <a:fillRect/>
          </a:stretch>
        </p:blipFill>
        <p:spPr bwMode="auto">
          <a:xfrm>
            <a:off x="7647278" y="838196"/>
            <a:ext cx="12477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4176" name="Picture 80" descr="C:\Users\LJF\AppData\Local\Temp\9B91AD8A1BF4489586713BB2B2FE43F5.png"/>
          <p:cNvPicPr>
            <a:picLocks noChangeAspect="1" noChangeArrowheads="1"/>
          </p:cNvPicPr>
          <p:nvPr/>
        </p:nvPicPr>
        <p:blipFill>
          <a:blip r:embed="rId46" r:link="rId47">
            <a:extLst>
              <a:ext uri="{28A0092B-C50C-407E-A947-70E740481C1C}">
                <a14:useLocalDpi xmlns:a14="http://schemas.microsoft.com/office/drawing/2010/main" val="0"/>
              </a:ext>
            </a:extLst>
          </a:blip>
          <a:srcRect/>
          <a:stretch>
            <a:fillRect/>
          </a:stretch>
        </p:blipFill>
        <p:spPr bwMode="auto">
          <a:xfrm rot="21036708">
            <a:off x="7467600" y="1718312"/>
            <a:ext cx="14097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4175" name="Picture 79" descr="C:\Users\LJF\AppData\Local\Temp\385E6F857051453ABD1032F3B092E4E8.jpg"/>
          <p:cNvPicPr>
            <a:picLocks noChangeAspect="1" noChangeArrowheads="1"/>
          </p:cNvPicPr>
          <p:nvPr/>
        </p:nvPicPr>
        <p:blipFill>
          <a:blip r:embed="rId48" r:link="rId49">
            <a:extLst>
              <a:ext uri="{28A0092B-C50C-407E-A947-70E740481C1C}">
                <a14:useLocalDpi xmlns:a14="http://schemas.microsoft.com/office/drawing/2010/main" val="0"/>
              </a:ext>
            </a:extLst>
          </a:blip>
          <a:srcRect/>
          <a:stretch>
            <a:fillRect/>
          </a:stretch>
        </p:blipFill>
        <p:spPr bwMode="auto">
          <a:xfrm>
            <a:off x="7599652" y="3593140"/>
            <a:ext cx="1343025" cy="219075"/>
          </a:xfrm>
          <a:prstGeom prst="rect">
            <a:avLst/>
          </a:prstGeom>
          <a:noFill/>
          <a:extLst>
            <a:ext uri="{909E8E84-426E-40DD-AFC4-6F175D3DCCD1}">
              <a14:hiddenFill xmlns:a14="http://schemas.microsoft.com/office/drawing/2010/main">
                <a:solidFill>
                  <a:srgbClr val="FFFFFF"/>
                </a:solidFill>
              </a14:hiddenFill>
            </a:ext>
          </a:extLst>
        </p:spPr>
      </p:pic>
      <p:pic>
        <p:nvPicPr>
          <p:cNvPr id="4174" name="Picture 78" descr="C:\Users\LJF\AppData\Local\Temp\B163A9605F614E34AD38C6BB625F8EF3.jpg"/>
          <p:cNvPicPr>
            <a:picLocks noChangeAspect="1" noChangeArrowheads="1"/>
          </p:cNvPicPr>
          <p:nvPr/>
        </p:nvPicPr>
        <p:blipFill>
          <a:blip r:embed="rId50" r:link="rId51">
            <a:extLst>
              <a:ext uri="{28A0092B-C50C-407E-A947-70E740481C1C}">
                <a14:useLocalDpi xmlns:a14="http://schemas.microsoft.com/office/drawing/2010/main" val="0"/>
              </a:ext>
            </a:extLst>
          </a:blip>
          <a:srcRect/>
          <a:stretch>
            <a:fillRect/>
          </a:stretch>
        </p:blipFill>
        <p:spPr bwMode="auto">
          <a:xfrm>
            <a:off x="7509166" y="4307684"/>
            <a:ext cx="15811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73" name="Picture 77" descr="C:\Users\LJF\AppData\Local\Temp\08E15BBD839C4C6BB7DA326EB3022C93.jpg"/>
          <p:cNvPicPr>
            <a:picLocks noChangeAspect="1" noChangeArrowheads="1"/>
          </p:cNvPicPr>
          <p:nvPr/>
        </p:nvPicPr>
        <p:blipFill>
          <a:blip r:embed="rId52" r:link="rId53">
            <a:extLst>
              <a:ext uri="{28A0092B-C50C-407E-A947-70E740481C1C}">
                <a14:useLocalDpi xmlns:a14="http://schemas.microsoft.com/office/drawing/2010/main" val="0"/>
              </a:ext>
            </a:extLst>
          </a:blip>
          <a:srcRect/>
          <a:stretch>
            <a:fillRect/>
          </a:stretch>
        </p:blipFill>
        <p:spPr bwMode="auto">
          <a:xfrm>
            <a:off x="7566315" y="5295901"/>
            <a:ext cx="1533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172" name="Picture 76" descr="C:\Users\LJF\AppData\Local\Temp\844142038CB1479DAAE745F8278A2CD2.jpg"/>
          <p:cNvPicPr>
            <a:picLocks noChangeAspect="1" noChangeArrowheads="1"/>
          </p:cNvPicPr>
          <p:nvPr/>
        </p:nvPicPr>
        <p:blipFill>
          <a:blip r:embed="rId54" r:link="rId55">
            <a:extLst>
              <a:ext uri="{28A0092B-C50C-407E-A947-70E740481C1C}">
                <a14:useLocalDpi xmlns:a14="http://schemas.microsoft.com/office/drawing/2010/main" val="0"/>
              </a:ext>
            </a:extLst>
          </a:blip>
          <a:srcRect/>
          <a:stretch>
            <a:fillRect/>
          </a:stretch>
        </p:blipFill>
        <p:spPr bwMode="auto">
          <a:xfrm>
            <a:off x="7542503" y="6329362"/>
            <a:ext cx="1476375" cy="123825"/>
          </a:xfrm>
          <a:prstGeom prst="rect">
            <a:avLst/>
          </a:prstGeom>
          <a:noFill/>
          <a:extLst>
            <a:ext uri="{909E8E84-426E-40DD-AFC4-6F175D3DCCD1}">
              <a14:hiddenFill xmlns:a14="http://schemas.microsoft.com/office/drawing/2010/main">
                <a:solidFill>
                  <a:srgbClr val="FFFFFF"/>
                </a:solidFill>
              </a14:hiddenFill>
            </a:ext>
          </a:extLst>
        </p:spPr>
      </p:pic>
      <p:sp>
        <p:nvSpPr>
          <p:cNvPr id="4122" name="Rectangle 83"/>
          <p:cNvSpPr>
            <a:spLocks noChangeArrowheads="1"/>
          </p:cNvSpPr>
          <p:nvPr/>
        </p:nvSpPr>
        <p:spPr bwMode="auto">
          <a:xfrm>
            <a:off x="8909339" y="15495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PDIP</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23" name="Rectangle 84"/>
          <p:cNvSpPr>
            <a:spLocks noChangeArrowheads="1"/>
          </p:cNvSpPr>
          <p:nvPr/>
        </p:nvSpPr>
        <p:spPr bwMode="auto">
          <a:xfrm>
            <a:off x="8769930" y="2705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PLCC</a:t>
            </a:r>
            <a:b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24" name="Rectangle 85"/>
          <p:cNvSpPr>
            <a:spLocks noChangeArrowheads="1"/>
          </p:cNvSpPr>
          <p:nvPr/>
        </p:nvSpPr>
        <p:spPr bwMode="auto">
          <a:xfrm>
            <a:off x="8984206" y="3802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SIMM30</a:t>
            </a:r>
            <a:b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4" name="Rectangle 86"/>
          <p:cNvSpPr>
            <a:spLocks noChangeArrowheads="1"/>
          </p:cNvSpPr>
          <p:nvPr/>
        </p:nvSpPr>
        <p:spPr bwMode="auto">
          <a:xfrm>
            <a:off x="9118890" y="45648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SIMM72</a:t>
            </a:r>
            <a:b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87"/>
          <p:cNvSpPr>
            <a:spLocks noChangeArrowheads="1"/>
          </p:cNvSpPr>
          <p:nvPr/>
        </p:nvSpPr>
        <p:spPr bwMode="auto">
          <a:xfrm>
            <a:off x="9099840" y="56011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SIMM72</a:t>
            </a:r>
            <a:b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b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6" name="Rectangle 88"/>
          <p:cNvSpPr>
            <a:spLocks noChangeArrowheads="1"/>
          </p:cNvSpPr>
          <p:nvPr/>
        </p:nvSpPr>
        <p:spPr bwMode="auto">
          <a:xfrm>
            <a:off x="9071265" y="63596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cs typeface="宋体" panose="02010600030101010101" pitchFamily="2" charset="-122"/>
              </a:rPr>
              <a:t>SLOT A</a:t>
            </a:r>
            <a:r>
              <a:rPr kumimoji="0" lang="en-US" altLang="zh-CN" sz="800" b="0" i="0" u="none" strike="noStrike" cap="none" normalizeH="0" baseline="0" dirty="0" smtClean="0">
                <a:ln>
                  <a:noFill/>
                </a:ln>
                <a:solidFill>
                  <a:schemeClr val="tx1"/>
                </a:solidFill>
                <a:effectLst/>
                <a:latin typeface="Arial" panose="020B0604020202020204" pitchFamily="34" charset="0"/>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188" name="Picture 92" descr="C:\Users\LJF\AppData\Local\Temp\A11DF7AEA302413084ECC0D56BAB8AD4.png"/>
          <p:cNvPicPr>
            <a:picLocks noChangeAspect="1" noChangeArrowheads="1"/>
          </p:cNvPicPr>
          <p:nvPr/>
        </p:nvPicPr>
        <p:blipFill>
          <a:blip r:embed="rId56" r:link="rId57">
            <a:extLst>
              <a:ext uri="{28A0092B-C50C-407E-A947-70E740481C1C}">
                <a14:useLocalDpi xmlns:a14="http://schemas.microsoft.com/office/drawing/2010/main" val="0"/>
              </a:ext>
            </a:extLst>
          </a:blip>
          <a:srcRect/>
          <a:stretch>
            <a:fillRect/>
          </a:stretch>
        </p:blipFill>
        <p:spPr bwMode="auto">
          <a:xfrm>
            <a:off x="9847667" y="1225755"/>
            <a:ext cx="10001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4187" name="Picture 91" descr="C:\Users\LJF\AppData\Local\Temp\2763EA370AD64744922E34643D0A87FC.png"/>
          <p:cNvPicPr>
            <a:picLocks noChangeAspect="1" noChangeArrowheads="1"/>
          </p:cNvPicPr>
          <p:nvPr/>
        </p:nvPicPr>
        <p:blipFill>
          <a:blip r:embed="rId58" r:link="rId59">
            <a:extLst>
              <a:ext uri="{28A0092B-C50C-407E-A947-70E740481C1C}">
                <a14:useLocalDpi xmlns:a14="http://schemas.microsoft.com/office/drawing/2010/main" val="0"/>
              </a:ext>
            </a:extLst>
          </a:blip>
          <a:srcRect/>
          <a:stretch>
            <a:fillRect/>
          </a:stretch>
        </p:blipFill>
        <p:spPr bwMode="auto">
          <a:xfrm>
            <a:off x="9953711" y="2932934"/>
            <a:ext cx="866775" cy="866775"/>
          </a:xfrm>
          <a:prstGeom prst="rect">
            <a:avLst/>
          </a:prstGeom>
          <a:noFill/>
          <a:extLst>
            <a:ext uri="{909E8E84-426E-40DD-AFC4-6F175D3DCCD1}">
              <a14:hiddenFill xmlns:a14="http://schemas.microsoft.com/office/drawing/2010/main">
                <a:solidFill>
                  <a:srgbClr val="FFFFFF"/>
                </a:solidFill>
              </a14:hiddenFill>
            </a:ext>
          </a:extLst>
        </p:spPr>
      </p:pic>
      <p:pic>
        <p:nvPicPr>
          <p:cNvPr id="4186" name="Picture 90" descr="C:\Users\LJF\AppData\Local\Temp\2F61394C02634AB49B35BA50F7FF1CAA.png"/>
          <p:cNvPicPr>
            <a:picLocks noChangeAspect="1" noChangeArrowheads="1"/>
          </p:cNvPicPr>
          <p:nvPr/>
        </p:nvPicPr>
        <p:blipFill>
          <a:blip r:embed="rId60" r:link="rId61">
            <a:extLst>
              <a:ext uri="{28A0092B-C50C-407E-A947-70E740481C1C}">
                <a14:useLocalDpi xmlns:a14="http://schemas.microsoft.com/office/drawing/2010/main" val="0"/>
              </a:ext>
            </a:extLst>
          </a:blip>
          <a:srcRect/>
          <a:stretch>
            <a:fillRect/>
          </a:stretch>
        </p:blipFill>
        <p:spPr bwMode="auto">
          <a:xfrm>
            <a:off x="9883358" y="4473842"/>
            <a:ext cx="8858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4185" name="Picture 89" descr="C:\Users\LJF\AppData\Local\Temp\D62DAA233E624F2F924870A45EAF8D9D.png"/>
          <p:cNvPicPr>
            <a:picLocks noChangeAspect="1" noChangeArrowheads="1"/>
          </p:cNvPicPr>
          <p:nvPr/>
        </p:nvPicPr>
        <p:blipFill>
          <a:blip r:embed="rId62" r:link="rId63">
            <a:extLst>
              <a:ext uri="{28A0092B-C50C-407E-A947-70E740481C1C}">
                <a14:useLocalDpi xmlns:a14="http://schemas.microsoft.com/office/drawing/2010/main" val="0"/>
              </a:ext>
            </a:extLst>
          </a:blip>
          <a:srcRect/>
          <a:stretch>
            <a:fillRect/>
          </a:stretch>
        </p:blipFill>
        <p:spPr bwMode="auto">
          <a:xfrm>
            <a:off x="9828606" y="6000749"/>
            <a:ext cx="971550" cy="48577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93"/>
          <p:cNvSpPr>
            <a:spLocks noChangeArrowheads="1"/>
          </p:cNvSpPr>
          <p:nvPr/>
        </p:nvSpPr>
        <p:spPr bwMode="auto">
          <a:xfrm>
            <a:off x="11056937" y="8358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r>
            <a:b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b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8" name="Rectangle 94"/>
          <p:cNvSpPr>
            <a:spLocks noChangeArrowheads="1"/>
          </p:cNvSpPr>
          <p:nvPr/>
        </p:nvSpPr>
        <p:spPr bwMode="auto">
          <a:xfrm>
            <a:off x="10952162" y="18377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SNAPTK</a:t>
            </a:r>
            <a:endParaRPr kumimoji="0" lang="en-US" altLang="zh-CN"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9" name="Rectangle 95"/>
          <p:cNvSpPr>
            <a:spLocks noChangeArrowheads="1"/>
          </p:cNvSpPr>
          <p:nvPr/>
        </p:nvSpPr>
        <p:spPr bwMode="auto">
          <a:xfrm>
            <a:off x="11056937" y="3654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SNAPTK</a:t>
            </a:r>
            <a:endParaRPr kumimoji="0" lang="en-US" altLang="zh-CN"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0" name="Rectangle 96"/>
          <p:cNvSpPr>
            <a:spLocks noChangeArrowheads="1"/>
          </p:cNvSpPr>
          <p:nvPr/>
        </p:nvSpPr>
        <p:spPr bwMode="auto">
          <a:xfrm>
            <a:off x="10952162" y="50125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SNAPZP</a:t>
            </a:r>
            <a:endParaRPr kumimoji="0" lang="en-US" altLang="zh-CN"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1" name="Rectangle 97"/>
          <p:cNvSpPr>
            <a:spLocks noChangeArrowheads="1"/>
          </p:cNvSpPr>
          <p:nvPr/>
        </p:nvSpPr>
        <p:spPr bwMode="auto">
          <a:xfrm>
            <a:off x="10952162" y="6243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SOH</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850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2743" y="1594883"/>
            <a:ext cx="10177886" cy="3030279"/>
          </a:xfrm>
        </p:spPr>
        <p:txBody>
          <a:bodyPr>
            <a:normAutofit/>
          </a:bodyPr>
          <a:lstStyle/>
          <a:p>
            <a:r>
              <a:rPr lang="zh-CN" altLang="zh-CN" sz="10700" dirty="0"/>
              <a:t>常见</a:t>
            </a:r>
            <a:r>
              <a:rPr lang="en-US" altLang="zh-CN" sz="10700" dirty="0" smtClean="0"/>
              <a:t>IC</a:t>
            </a:r>
            <a:r>
              <a:rPr lang="zh-CN" altLang="en-US" sz="10700" dirty="0" smtClean="0"/>
              <a:t>制造流程</a:t>
            </a:r>
            <a:r>
              <a:rPr lang="en-US" altLang="zh-CN" sz="10700" dirty="0" smtClean="0"/>
              <a:t/>
            </a:r>
            <a:br>
              <a:rPr lang="en-US" altLang="zh-CN" sz="10700" dirty="0" smtClean="0"/>
            </a:br>
            <a:r>
              <a:rPr lang="zh-CN" altLang="en-US" dirty="0" smtClean="0"/>
              <a:t>及可能用到机器视觉的地方</a:t>
            </a:r>
            <a:endParaRPr lang="zh-CN" altLang="en-US" dirty="0"/>
          </a:p>
        </p:txBody>
      </p:sp>
    </p:spTree>
    <p:extLst>
      <p:ext uri="{BB962C8B-B14F-4D97-AF65-F5344CB8AC3E}">
        <p14:creationId xmlns:p14="http://schemas.microsoft.com/office/powerpoint/2010/main" val="3280301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芯片的制造过程</a:t>
            </a:r>
            <a:endParaRPr lang="zh-CN" altLang="en-US" dirty="0"/>
          </a:p>
        </p:txBody>
      </p:sp>
      <p:sp>
        <p:nvSpPr>
          <p:cNvPr id="6" name="Block Arc 5"/>
          <p:cNvSpPr/>
          <p:nvPr/>
        </p:nvSpPr>
        <p:spPr>
          <a:xfrm rot="5400000">
            <a:off x="701735" y="2035512"/>
            <a:ext cx="3474871" cy="3475405"/>
          </a:xfrm>
          <a:prstGeom prst="blockArc">
            <a:avLst>
              <a:gd name="adj1" fmla="val 13500000"/>
              <a:gd name="adj2" fmla="val 18900000"/>
              <a:gd name="adj3" fmla="val 496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Block Arc 6"/>
          <p:cNvSpPr/>
          <p:nvPr/>
        </p:nvSpPr>
        <p:spPr>
          <a:xfrm rot="16200000">
            <a:off x="4278090" y="2035512"/>
            <a:ext cx="3474871" cy="3475405"/>
          </a:xfrm>
          <a:prstGeom prst="blockArc">
            <a:avLst>
              <a:gd name="adj1" fmla="val 13500000"/>
              <a:gd name="adj2" fmla="val 18900000"/>
              <a:gd name="adj3" fmla="val 496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903533"/>
              <a:satOff val="33333"/>
              <a:lumOff val="-4902"/>
              <a:alphaOff val="0"/>
            </a:schemeClr>
          </a:fillRef>
          <a:effectRef idx="0">
            <a:schemeClr val="accent3">
              <a:hueOff val="903533"/>
              <a:satOff val="33333"/>
              <a:lumOff val="-4902"/>
              <a:alphaOff val="0"/>
            </a:schemeClr>
          </a:effectRef>
          <a:fontRef idx="minor">
            <a:schemeClr val="lt1"/>
          </a:fontRef>
        </p:style>
      </p:sp>
      <p:sp>
        <p:nvSpPr>
          <p:cNvPr id="8" name="Freeform 7"/>
          <p:cNvSpPr/>
          <p:nvPr/>
        </p:nvSpPr>
        <p:spPr>
          <a:xfrm>
            <a:off x="4688983" y="5054242"/>
            <a:ext cx="2638364" cy="695197"/>
          </a:xfrm>
          <a:custGeom>
            <a:avLst/>
            <a:gdLst>
              <a:gd name="connsiteX0" fmla="*/ 0 w 2638364"/>
              <a:gd name="connsiteY0" fmla="*/ 0 h 695197"/>
              <a:gd name="connsiteX1" fmla="*/ 2638364 w 2638364"/>
              <a:gd name="connsiteY1" fmla="*/ 0 h 695197"/>
              <a:gd name="connsiteX2" fmla="*/ 2638364 w 2638364"/>
              <a:gd name="connsiteY2" fmla="*/ 695197 h 695197"/>
              <a:gd name="connsiteX3" fmla="*/ 0 w 2638364"/>
              <a:gd name="connsiteY3" fmla="*/ 695197 h 695197"/>
              <a:gd name="connsiteX4" fmla="*/ 0 w 2638364"/>
              <a:gd name="connsiteY4" fmla="*/ 0 h 695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364" h="695197">
                <a:moveTo>
                  <a:pt x="0" y="0"/>
                </a:moveTo>
                <a:lnTo>
                  <a:pt x="2638364" y="0"/>
                </a:lnTo>
                <a:lnTo>
                  <a:pt x="2638364" y="695197"/>
                </a:lnTo>
                <a:lnTo>
                  <a:pt x="0" y="695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裸片</a:t>
            </a:r>
            <a:endParaRPr lang="zh-CN" altLang="en-US" sz="3000" kern="1200" dirty="0"/>
          </a:p>
        </p:txBody>
      </p:sp>
      <p:sp>
        <p:nvSpPr>
          <p:cNvPr id="9" name="Block Arc 8"/>
          <p:cNvSpPr/>
          <p:nvPr/>
        </p:nvSpPr>
        <p:spPr>
          <a:xfrm rot="5400000">
            <a:off x="4166625" y="2035512"/>
            <a:ext cx="3474871" cy="3475405"/>
          </a:xfrm>
          <a:prstGeom prst="blockArc">
            <a:avLst>
              <a:gd name="adj1" fmla="val 13500000"/>
              <a:gd name="adj2" fmla="val 18900000"/>
              <a:gd name="adj3" fmla="val 496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1807066"/>
              <a:satOff val="66667"/>
              <a:lumOff val="-9804"/>
              <a:alphaOff val="0"/>
            </a:schemeClr>
          </a:fillRef>
          <a:effectRef idx="0">
            <a:schemeClr val="accent3">
              <a:hueOff val="1807066"/>
              <a:satOff val="66667"/>
              <a:lumOff val="-9804"/>
              <a:alphaOff val="0"/>
            </a:schemeClr>
          </a:effectRef>
          <a:fontRef idx="minor">
            <a:schemeClr val="lt1"/>
          </a:fontRef>
        </p:style>
      </p:sp>
      <p:sp>
        <p:nvSpPr>
          <p:cNvPr id="10" name="Block Arc 9"/>
          <p:cNvSpPr/>
          <p:nvPr/>
        </p:nvSpPr>
        <p:spPr>
          <a:xfrm rot="16200000">
            <a:off x="7741929" y="2035512"/>
            <a:ext cx="3474871" cy="3475405"/>
          </a:xfrm>
          <a:prstGeom prst="blockArc">
            <a:avLst>
              <a:gd name="adj1" fmla="val 13500000"/>
              <a:gd name="adj2" fmla="val 18900000"/>
              <a:gd name="adj3" fmla="val 496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11" name="Freeform 10"/>
          <p:cNvSpPr/>
          <p:nvPr/>
        </p:nvSpPr>
        <p:spPr>
          <a:xfrm>
            <a:off x="7899396" y="5054242"/>
            <a:ext cx="2638364" cy="695197"/>
          </a:xfrm>
          <a:custGeom>
            <a:avLst/>
            <a:gdLst>
              <a:gd name="connsiteX0" fmla="*/ 0 w 2638364"/>
              <a:gd name="connsiteY0" fmla="*/ 0 h 695197"/>
              <a:gd name="connsiteX1" fmla="*/ 2638364 w 2638364"/>
              <a:gd name="connsiteY1" fmla="*/ 0 h 695197"/>
              <a:gd name="connsiteX2" fmla="*/ 2638364 w 2638364"/>
              <a:gd name="connsiteY2" fmla="*/ 695197 h 695197"/>
              <a:gd name="connsiteX3" fmla="*/ 0 w 2638364"/>
              <a:gd name="connsiteY3" fmla="*/ 695197 h 695197"/>
              <a:gd name="connsiteX4" fmla="*/ 0 w 2638364"/>
              <a:gd name="connsiteY4" fmla="*/ 0 h 695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364" h="695197">
                <a:moveTo>
                  <a:pt x="0" y="0"/>
                </a:moveTo>
                <a:lnTo>
                  <a:pt x="2638364" y="0"/>
                </a:lnTo>
                <a:lnTo>
                  <a:pt x="2638364" y="695197"/>
                </a:lnTo>
                <a:lnTo>
                  <a:pt x="0" y="695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封装</a:t>
            </a:r>
            <a:endParaRPr lang="zh-CN" altLang="en-US" sz="3000" kern="1200" dirty="0"/>
          </a:p>
        </p:txBody>
      </p:sp>
      <p:sp>
        <p:nvSpPr>
          <p:cNvPr id="12" name="Freeform 11"/>
          <p:cNvSpPr/>
          <p:nvPr/>
        </p:nvSpPr>
        <p:spPr>
          <a:xfrm>
            <a:off x="4604206" y="3032868"/>
            <a:ext cx="1592103" cy="1592103"/>
          </a:xfrm>
          <a:custGeom>
            <a:avLst/>
            <a:gdLst>
              <a:gd name="connsiteX0" fmla="*/ 0 w 1592103"/>
              <a:gd name="connsiteY0" fmla="*/ 796052 h 1592103"/>
              <a:gd name="connsiteX1" fmla="*/ 796052 w 1592103"/>
              <a:gd name="connsiteY1" fmla="*/ 0 h 1592103"/>
              <a:gd name="connsiteX2" fmla="*/ 1592104 w 1592103"/>
              <a:gd name="connsiteY2" fmla="*/ 796052 h 1592103"/>
              <a:gd name="connsiteX3" fmla="*/ 796052 w 1592103"/>
              <a:gd name="connsiteY3" fmla="*/ 1592104 h 1592103"/>
              <a:gd name="connsiteX4" fmla="*/ 0 w 1592103"/>
              <a:gd name="connsiteY4" fmla="*/ 796052 h 159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03" h="1592103">
                <a:moveTo>
                  <a:pt x="0" y="796052"/>
                </a:moveTo>
                <a:cubicBezTo>
                  <a:pt x="0" y="356405"/>
                  <a:pt x="356405" y="0"/>
                  <a:pt x="796052" y="0"/>
                </a:cubicBezTo>
                <a:cubicBezTo>
                  <a:pt x="1235699" y="0"/>
                  <a:pt x="1592104" y="356405"/>
                  <a:pt x="1592104" y="796052"/>
                </a:cubicBezTo>
                <a:cubicBezTo>
                  <a:pt x="1592104" y="1235699"/>
                  <a:pt x="1235699" y="1592104"/>
                  <a:pt x="796052" y="1592104"/>
                </a:cubicBezTo>
                <a:cubicBezTo>
                  <a:pt x="356405" y="1592104"/>
                  <a:pt x="0" y="1235699"/>
                  <a:pt x="0" y="796052"/>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222321" tIns="187744" rIns="451813" bIns="187742" numCol="1" spcCol="1270" anchor="ctr" anchorCtr="0">
            <a:noAutofit/>
          </a:bodyPr>
          <a:lstStyle/>
          <a:p>
            <a:pPr lvl="0" algn="ctr" defTabSz="1333500">
              <a:lnSpc>
                <a:spcPct val="90000"/>
              </a:lnSpc>
              <a:spcBef>
                <a:spcPct val="0"/>
              </a:spcBef>
              <a:spcAft>
                <a:spcPct val="35000"/>
              </a:spcAft>
            </a:pPr>
            <a:r>
              <a:rPr lang="zh-CN" altLang="en-US" sz="3000" kern="1200" dirty="0" smtClean="0"/>
              <a:t>固定</a:t>
            </a:r>
            <a:endParaRPr lang="zh-CN" altLang="en-US" sz="3000" kern="1200" dirty="0"/>
          </a:p>
        </p:txBody>
      </p:sp>
      <p:sp>
        <p:nvSpPr>
          <p:cNvPr id="13" name="Freeform 12"/>
          <p:cNvSpPr/>
          <p:nvPr/>
        </p:nvSpPr>
        <p:spPr>
          <a:xfrm>
            <a:off x="5751669" y="3032868"/>
            <a:ext cx="1592103" cy="1592103"/>
          </a:xfrm>
          <a:custGeom>
            <a:avLst/>
            <a:gdLst>
              <a:gd name="connsiteX0" fmla="*/ 0 w 1592103"/>
              <a:gd name="connsiteY0" fmla="*/ 796052 h 1592103"/>
              <a:gd name="connsiteX1" fmla="*/ 796052 w 1592103"/>
              <a:gd name="connsiteY1" fmla="*/ 0 h 1592103"/>
              <a:gd name="connsiteX2" fmla="*/ 1592104 w 1592103"/>
              <a:gd name="connsiteY2" fmla="*/ 796052 h 1592103"/>
              <a:gd name="connsiteX3" fmla="*/ 796052 w 1592103"/>
              <a:gd name="connsiteY3" fmla="*/ 1592104 h 1592103"/>
              <a:gd name="connsiteX4" fmla="*/ 0 w 1592103"/>
              <a:gd name="connsiteY4" fmla="*/ 796052 h 159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03" h="1592103">
                <a:moveTo>
                  <a:pt x="0" y="796052"/>
                </a:moveTo>
                <a:cubicBezTo>
                  <a:pt x="0" y="356405"/>
                  <a:pt x="356405" y="0"/>
                  <a:pt x="796052" y="0"/>
                </a:cubicBezTo>
                <a:cubicBezTo>
                  <a:pt x="1235699" y="0"/>
                  <a:pt x="1592104" y="356405"/>
                  <a:pt x="1592104" y="796052"/>
                </a:cubicBezTo>
                <a:cubicBezTo>
                  <a:pt x="1592104" y="1235699"/>
                  <a:pt x="1235699" y="1592104"/>
                  <a:pt x="796052" y="1592104"/>
                </a:cubicBezTo>
                <a:cubicBezTo>
                  <a:pt x="356405" y="1592104"/>
                  <a:pt x="0" y="1235699"/>
                  <a:pt x="0" y="796052"/>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387228"/>
              <a:satOff val="14286"/>
              <a:lumOff val="-2101"/>
              <a:alphaOff val="0"/>
            </a:schemeClr>
          </a:fillRef>
          <a:effectRef idx="0">
            <a:schemeClr val="accent3">
              <a:alpha val="50000"/>
              <a:hueOff val="387228"/>
              <a:satOff val="14286"/>
              <a:lumOff val="-2101"/>
              <a:alphaOff val="0"/>
            </a:schemeClr>
          </a:effectRef>
          <a:fontRef idx="minor">
            <a:schemeClr val="tx1"/>
          </a:fontRef>
        </p:style>
        <p:txBody>
          <a:bodyPr spcFirstLastPara="0" vert="horz" wrap="square" lIns="451813" tIns="187744" rIns="222321" bIns="187742" numCol="1" spcCol="1270" anchor="ctr" anchorCtr="0">
            <a:noAutofit/>
          </a:bodyPr>
          <a:lstStyle/>
          <a:p>
            <a:pPr lvl="0" algn="ctr" defTabSz="1333500">
              <a:lnSpc>
                <a:spcPct val="90000"/>
              </a:lnSpc>
              <a:spcBef>
                <a:spcPct val="0"/>
              </a:spcBef>
              <a:spcAft>
                <a:spcPct val="35000"/>
              </a:spcAft>
            </a:pPr>
            <a:r>
              <a:rPr lang="zh-CN" altLang="en-US" sz="3000" kern="1200" dirty="0" smtClean="0"/>
              <a:t>键合</a:t>
            </a:r>
            <a:endParaRPr lang="zh-CN" altLang="en-US" sz="3000" kern="1200" dirty="0"/>
          </a:p>
        </p:txBody>
      </p:sp>
      <p:sp>
        <p:nvSpPr>
          <p:cNvPr id="14" name="Freeform 13"/>
          <p:cNvSpPr/>
          <p:nvPr/>
        </p:nvSpPr>
        <p:spPr>
          <a:xfrm>
            <a:off x="1703785" y="2563287"/>
            <a:ext cx="1101043" cy="1101069"/>
          </a:xfrm>
          <a:custGeom>
            <a:avLst/>
            <a:gdLst>
              <a:gd name="connsiteX0" fmla="*/ 0 w 1101043"/>
              <a:gd name="connsiteY0" fmla="*/ 550535 h 1101069"/>
              <a:gd name="connsiteX1" fmla="*/ 550522 w 1101043"/>
              <a:gd name="connsiteY1" fmla="*/ 0 h 1101069"/>
              <a:gd name="connsiteX2" fmla="*/ 1101044 w 1101043"/>
              <a:gd name="connsiteY2" fmla="*/ 550535 h 1101069"/>
              <a:gd name="connsiteX3" fmla="*/ 550522 w 1101043"/>
              <a:gd name="connsiteY3" fmla="*/ 1101070 h 1101069"/>
              <a:gd name="connsiteX4" fmla="*/ 0 w 1101043"/>
              <a:gd name="connsiteY4" fmla="*/ 550535 h 110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43" h="1101069">
                <a:moveTo>
                  <a:pt x="0" y="550535"/>
                </a:moveTo>
                <a:cubicBezTo>
                  <a:pt x="0" y="246483"/>
                  <a:pt x="246477" y="0"/>
                  <a:pt x="550522" y="0"/>
                </a:cubicBezTo>
                <a:cubicBezTo>
                  <a:pt x="854567" y="0"/>
                  <a:pt x="1101044" y="246483"/>
                  <a:pt x="1101044" y="550535"/>
                </a:cubicBezTo>
                <a:cubicBezTo>
                  <a:pt x="1101044" y="854587"/>
                  <a:pt x="854567" y="1101070"/>
                  <a:pt x="550522" y="1101070"/>
                </a:cubicBezTo>
                <a:cubicBezTo>
                  <a:pt x="246477" y="1101070"/>
                  <a:pt x="0" y="854587"/>
                  <a:pt x="0" y="550535"/>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774457"/>
              <a:satOff val="28571"/>
              <a:lumOff val="-4202"/>
              <a:alphaOff val="0"/>
            </a:schemeClr>
          </a:fillRef>
          <a:effectRef idx="0">
            <a:schemeClr val="accent3">
              <a:alpha val="50000"/>
              <a:hueOff val="774457"/>
              <a:satOff val="28571"/>
              <a:lumOff val="-4202"/>
              <a:alphaOff val="0"/>
            </a:schemeClr>
          </a:effectRef>
          <a:fontRef idx="minor">
            <a:schemeClr val="tx1"/>
          </a:fontRef>
        </p:style>
        <p:txBody>
          <a:bodyPr spcFirstLastPara="0" vert="horz" wrap="square" lIns="237444" tIns="237448" rIns="237444" bIns="237448" numCol="1" spcCol="1270" anchor="ctr" anchorCtr="0">
            <a:noAutofit/>
          </a:bodyPr>
          <a:lstStyle/>
          <a:p>
            <a:pPr lvl="0" algn="ctr" defTabSz="889000">
              <a:lnSpc>
                <a:spcPct val="90000"/>
              </a:lnSpc>
              <a:spcBef>
                <a:spcPct val="0"/>
              </a:spcBef>
              <a:spcAft>
                <a:spcPct val="35000"/>
              </a:spcAft>
            </a:pPr>
            <a:r>
              <a:rPr lang="zh-CN" altLang="en-US" sz="2000" kern="1200" dirty="0" smtClean="0"/>
              <a:t>制片磨片</a:t>
            </a:r>
            <a:endParaRPr lang="zh-CN" altLang="en-US" sz="2000" kern="1200" dirty="0"/>
          </a:p>
        </p:txBody>
      </p:sp>
      <p:sp>
        <p:nvSpPr>
          <p:cNvPr id="15" name="Oval 14"/>
          <p:cNvSpPr/>
          <p:nvPr/>
        </p:nvSpPr>
        <p:spPr>
          <a:xfrm>
            <a:off x="1297702" y="3483830"/>
            <a:ext cx="540840" cy="540624"/>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1161685"/>
              <a:satOff val="42857"/>
              <a:lumOff val="-6303"/>
              <a:alphaOff val="0"/>
            </a:schemeClr>
          </a:fillRef>
          <a:effectRef idx="0">
            <a:schemeClr val="accent3">
              <a:alpha val="50000"/>
              <a:hueOff val="1161685"/>
              <a:satOff val="42857"/>
              <a:lumOff val="-6303"/>
              <a:alphaOff val="0"/>
            </a:schemeClr>
          </a:effectRef>
          <a:fontRef idx="minor">
            <a:schemeClr val="tx1"/>
          </a:fontRef>
        </p:style>
      </p:sp>
      <p:sp>
        <p:nvSpPr>
          <p:cNvPr id="16" name="Oval 15"/>
          <p:cNvSpPr/>
          <p:nvPr/>
        </p:nvSpPr>
        <p:spPr>
          <a:xfrm>
            <a:off x="2895184" y="2779871"/>
            <a:ext cx="314694" cy="314489"/>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1548914"/>
              <a:satOff val="57143"/>
              <a:lumOff val="-8403"/>
              <a:alphaOff val="0"/>
            </a:schemeClr>
          </a:fillRef>
          <a:effectRef idx="0">
            <a:schemeClr val="accent3">
              <a:alpha val="50000"/>
              <a:hueOff val="1548914"/>
              <a:satOff val="57143"/>
              <a:lumOff val="-8403"/>
              <a:alphaOff val="0"/>
            </a:schemeClr>
          </a:effectRef>
          <a:fontRef idx="minor">
            <a:schemeClr val="tx1"/>
          </a:fontRef>
        </p:style>
      </p:sp>
      <p:sp>
        <p:nvSpPr>
          <p:cNvPr id="17" name="Freeform 16"/>
          <p:cNvSpPr/>
          <p:nvPr/>
        </p:nvSpPr>
        <p:spPr>
          <a:xfrm>
            <a:off x="2778238" y="3220920"/>
            <a:ext cx="1101043" cy="1101069"/>
          </a:xfrm>
          <a:custGeom>
            <a:avLst/>
            <a:gdLst>
              <a:gd name="connsiteX0" fmla="*/ 0 w 1101043"/>
              <a:gd name="connsiteY0" fmla="*/ 550535 h 1101069"/>
              <a:gd name="connsiteX1" fmla="*/ 550522 w 1101043"/>
              <a:gd name="connsiteY1" fmla="*/ 0 h 1101069"/>
              <a:gd name="connsiteX2" fmla="*/ 1101044 w 1101043"/>
              <a:gd name="connsiteY2" fmla="*/ 550535 h 1101069"/>
              <a:gd name="connsiteX3" fmla="*/ 550522 w 1101043"/>
              <a:gd name="connsiteY3" fmla="*/ 1101070 h 1101069"/>
              <a:gd name="connsiteX4" fmla="*/ 0 w 1101043"/>
              <a:gd name="connsiteY4" fmla="*/ 550535 h 110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43" h="1101069">
                <a:moveTo>
                  <a:pt x="0" y="550535"/>
                </a:moveTo>
                <a:cubicBezTo>
                  <a:pt x="0" y="246483"/>
                  <a:pt x="246477" y="0"/>
                  <a:pt x="550522" y="0"/>
                </a:cubicBezTo>
                <a:cubicBezTo>
                  <a:pt x="854567" y="0"/>
                  <a:pt x="1101044" y="246483"/>
                  <a:pt x="1101044" y="550535"/>
                </a:cubicBezTo>
                <a:cubicBezTo>
                  <a:pt x="1101044" y="854587"/>
                  <a:pt x="854567" y="1101070"/>
                  <a:pt x="550522" y="1101070"/>
                </a:cubicBezTo>
                <a:cubicBezTo>
                  <a:pt x="246477" y="1101070"/>
                  <a:pt x="0" y="854587"/>
                  <a:pt x="0" y="550535"/>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1936142"/>
              <a:satOff val="71429"/>
              <a:lumOff val="-10504"/>
              <a:alphaOff val="0"/>
            </a:schemeClr>
          </a:fillRef>
          <a:effectRef idx="0">
            <a:schemeClr val="accent3">
              <a:alpha val="50000"/>
              <a:hueOff val="1936142"/>
              <a:satOff val="71429"/>
              <a:lumOff val="-10504"/>
              <a:alphaOff val="0"/>
            </a:schemeClr>
          </a:effectRef>
          <a:fontRef idx="minor">
            <a:schemeClr val="tx1"/>
          </a:fontRef>
        </p:style>
        <p:txBody>
          <a:bodyPr spcFirstLastPara="0" vert="horz" wrap="square" lIns="237444" tIns="237448" rIns="237444" bIns="237448" numCol="1" spcCol="1270" anchor="ctr" anchorCtr="0">
            <a:noAutofit/>
          </a:bodyPr>
          <a:lstStyle/>
          <a:p>
            <a:pPr lvl="0" algn="ctr" defTabSz="889000">
              <a:lnSpc>
                <a:spcPct val="90000"/>
              </a:lnSpc>
              <a:spcBef>
                <a:spcPct val="0"/>
              </a:spcBef>
              <a:spcAft>
                <a:spcPct val="35000"/>
              </a:spcAft>
            </a:pPr>
            <a:r>
              <a:rPr lang="zh-CN" altLang="en-US" sz="2000" kern="1200" dirty="0" smtClean="0"/>
              <a:t>印刷掺杂</a:t>
            </a:r>
            <a:endParaRPr lang="zh-CN" altLang="en-US" sz="2000" kern="1200" dirty="0"/>
          </a:p>
        </p:txBody>
      </p:sp>
      <p:sp>
        <p:nvSpPr>
          <p:cNvPr id="18" name="Oval 17"/>
          <p:cNvSpPr/>
          <p:nvPr/>
        </p:nvSpPr>
        <p:spPr>
          <a:xfrm>
            <a:off x="2893376" y="4389329"/>
            <a:ext cx="314694" cy="314489"/>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2323371"/>
              <a:satOff val="85714"/>
              <a:lumOff val="-12605"/>
              <a:alphaOff val="0"/>
            </a:schemeClr>
          </a:fillRef>
          <a:effectRef idx="0">
            <a:schemeClr val="accent3">
              <a:alpha val="50000"/>
              <a:hueOff val="2323371"/>
              <a:satOff val="85714"/>
              <a:lumOff val="-12605"/>
              <a:alphaOff val="0"/>
            </a:schemeClr>
          </a:effectRef>
          <a:fontRef idx="minor">
            <a:schemeClr val="tx1"/>
          </a:fontRef>
        </p:style>
      </p:sp>
      <p:sp>
        <p:nvSpPr>
          <p:cNvPr id="19" name="Freeform 18"/>
          <p:cNvSpPr/>
          <p:nvPr/>
        </p:nvSpPr>
        <p:spPr>
          <a:xfrm>
            <a:off x="1723405" y="3850137"/>
            <a:ext cx="1101043" cy="1101069"/>
          </a:xfrm>
          <a:custGeom>
            <a:avLst/>
            <a:gdLst>
              <a:gd name="connsiteX0" fmla="*/ 0 w 1101043"/>
              <a:gd name="connsiteY0" fmla="*/ 550535 h 1101069"/>
              <a:gd name="connsiteX1" fmla="*/ 550522 w 1101043"/>
              <a:gd name="connsiteY1" fmla="*/ 0 h 1101069"/>
              <a:gd name="connsiteX2" fmla="*/ 1101044 w 1101043"/>
              <a:gd name="connsiteY2" fmla="*/ 550535 h 1101069"/>
              <a:gd name="connsiteX3" fmla="*/ 550522 w 1101043"/>
              <a:gd name="connsiteY3" fmla="*/ 1101070 h 1101069"/>
              <a:gd name="connsiteX4" fmla="*/ 0 w 1101043"/>
              <a:gd name="connsiteY4" fmla="*/ 550535 h 110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43" h="1101069">
                <a:moveTo>
                  <a:pt x="0" y="550535"/>
                </a:moveTo>
                <a:cubicBezTo>
                  <a:pt x="0" y="246483"/>
                  <a:pt x="246477" y="0"/>
                  <a:pt x="550522" y="0"/>
                </a:cubicBezTo>
                <a:cubicBezTo>
                  <a:pt x="854567" y="0"/>
                  <a:pt x="1101044" y="246483"/>
                  <a:pt x="1101044" y="550535"/>
                </a:cubicBezTo>
                <a:cubicBezTo>
                  <a:pt x="1101044" y="854587"/>
                  <a:pt x="854567" y="1101070"/>
                  <a:pt x="550522" y="1101070"/>
                </a:cubicBezTo>
                <a:cubicBezTo>
                  <a:pt x="246477" y="1101070"/>
                  <a:pt x="0" y="854587"/>
                  <a:pt x="0" y="550535"/>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alpha val="50000"/>
              <a:hueOff val="2710599"/>
              <a:satOff val="100000"/>
              <a:lumOff val="-14706"/>
              <a:alphaOff val="0"/>
            </a:schemeClr>
          </a:fillRef>
          <a:effectRef idx="0">
            <a:schemeClr val="accent3">
              <a:alpha val="50000"/>
              <a:hueOff val="2710599"/>
              <a:satOff val="100000"/>
              <a:lumOff val="-14706"/>
              <a:alphaOff val="0"/>
            </a:schemeClr>
          </a:effectRef>
          <a:fontRef idx="minor">
            <a:schemeClr val="tx1"/>
          </a:fontRef>
        </p:style>
        <p:txBody>
          <a:bodyPr spcFirstLastPara="0" vert="horz" wrap="square" lIns="237444" tIns="237448" rIns="237444" bIns="237448" numCol="1" spcCol="1270" anchor="ctr" anchorCtr="0">
            <a:noAutofit/>
          </a:bodyPr>
          <a:lstStyle/>
          <a:p>
            <a:pPr lvl="0" algn="ctr" defTabSz="889000">
              <a:lnSpc>
                <a:spcPct val="90000"/>
              </a:lnSpc>
              <a:spcBef>
                <a:spcPct val="0"/>
              </a:spcBef>
              <a:spcAft>
                <a:spcPct val="35000"/>
              </a:spcAft>
            </a:pPr>
            <a:r>
              <a:rPr lang="zh-CN" altLang="en-US" sz="2000" kern="1200" dirty="0" smtClean="0"/>
              <a:t>切割</a:t>
            </a:r>
            <a:endParaRPr lang="zh-CN" altLang="en-US" sz="2000" kern="1200" dirty="0"/>
          </a:p>
        </p:txBody>
      </p:sp>
      <p:sp>
        <p:nvSpPr>
          <p:cNvPr id="20" name="Freeform 19"/>
          <p:cNvSpPr/>
          <p:nvPr/>
        </p:nvSpPr>
        <p:spPr>
          <a:xfrm>
            <a:off x="8199090" y="2754001"/>
            <a:ext cx="2029510" cy="2029143"/>
          </a:xfrm>
          <a:custGeom>
            <a:avLst/>
            <a:gdLst>
              <a:gd name="connsiteX0" fmla="*/ 0 w 2029510"/>
              <a:gd name="connsiteY0" fmla="*/ 1014572 h 2029143"/>
              <a:gd name="connsiteX1" fmla="*/ 1014755 w 2029510"/>
              <a:gd name="connsiteY1" fmla="*/ 0 h 2029143"/>
              <a:gd name="connsiteX2" fmla="*/ 2029510 w 2029510"/>
              <a:gd name="connsiteY2" fmla="*/ 1014572 h 2029143"/>
              <a:gd name="connsiteX3" fmla="*/ 1014755 w 2029510"/>
              <a:gd name="connsiteY3" fmla="*/ 2029144 h 2029143"/>
              <a:gd name="connsiteX4" fmla="*/ 0 w 2029510"/>
              <a:gd name="connsiteY4" fmla="*/ 1014572 h 202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510" h="2029143">
                <a:moveTo>
                  <a:pt x="0" y="1014572"/>
                </a:moveTo>
                <a:cubicBezTo>
                  <a:pt x="0" y="454239"/>
                  <a:pt x="454321" y="0"/>
                  <a:pt x="1014755" y="0"/>
                </a:cubicBezTo>
                <a:cubicBezTo>
                  <a:pt x="1575189" y="0"/>
                  <a:pt x="2029510" y="454239"/>
                  <a:pt x="2029510" y="1014572"/>
                </a:cubicBezTo>
                <a:cubicBezTo>
                  <a:pt x="2029510" y="1574905"/>
                  <a:pt x="1575189" y="2029144"/>
                  <a:pt x="1014755" y="2029144"/>
                </a:cubicBezTo>
                <a:cubicBezTo>
                  <a:pt x="454321" y="2029144"/>
                  <a:pt x="0" y="1574905"/>
                  <a:pt x="0" y="1014572"/>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11515" tIns="411461" rIns="411515" bIns="411461" numCol="1" spcCol="1270" anchor="ctr" anchorCtr="0">
            <a:noAutofit/>
          </a:bodyPr>
          <a:lstStyle/>
          <a:p>
            <a:pPr lvl="0" algn="ctr" defTabSz="1333500">
              <a:lnSpc>
                <a:spcPct val="90000"/>
              </a:lnSpc>
              <a:spcBef>
                <a:spcPct val="0"/>
              </a:spcBef>
              <a:spcAft>
                <a:spcPct val="35000"/>
              </a:spcAft>
            </a:pPr>
            <a:r>
              <a:rPr lang="zh-CN" altLang="en-US" sz="3000" kern="1200" dirty="0" smtClean="0"/>
              <a:t>封装</a:t>
            </a:r>
            <a:endParaRPr lang="zh-CN" altLang="en-US" sz="3000" kern="1200" dirty="0"/>
          </a:p>
          <a:p>
            <a:pPr lvl="0" algn="ctr" defTabSz="1333500">
              <a:lnSpc>
                <a:spcPct val="90000"/>
              </a:lnSpc>
              <a:spcBef>
                <a:spcPct val="0"/>
              </a:spcBef>
              <a:spcAft>
                <a:spcPct val="35000"/>
              </a:spcAft>
            </a:pPr>
            <a:r>
              <a:rPr lang="zh-CN" altLang="en-US" sz="3000" kern="1200" dirty="0" smtClean="0"/>
              <a:t>管脚</a:t>
            </a:r>
            <a:endParaRPr lang="zh-CN" altLang="en-US" sz="3000" kern="1200" dirty="0"/>
          </a:p>
        </p:txBody>
      </p:sp>
      <p:sp>
        <p:nvSpPr>
          <p:cNvPr id="21" name="Freeform 20"/>
          <p:cNvSpPr/>
          <p:nvPr/>
        </p:nvSpPr>
        <p:spPr>
          <a:xfrm>
            <a:off x="1354486" y="5054242"/>
            <a:ext cx="2638364" cy="695197"/>
          </a:xfrm>
          <a:custGeom>
            <a:avLst/>
            <a:gdLst>
              <a:gd name="connsiteX0" fmla="*/ 0 w 2638364"/>
              <a:gd name="connsiteY0" fmla="*/ 0 h 695197"/>
              <a:gd name="connsiteX1" fmla="*/ 2638364 w 2638364"/>
              <a:gd name="connsiteY1" fmla="*/ 0 h 695197"/>
              <a:gd name="connsiteX2" fmla="*/ 2638364 w 2638364"/>
              <a:gd name="connsiteY2" fmla="*/ 695197 h 695197"/>
              <a:gd name="connsiteX3" fmla="*/ 0 w 2638364"/>
              <a:gd name="connsiteY3" fmla="*/ 695197 h 695197"/>
              <a:gd name="connsiteX4" fmla="*/ 0 w 2638364"/>
              <a:gd name="connsiteY4" fmla="*/ 0 h 695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364" h="695197">
                <a:moveTo>
                  <a:pt x="0" y="0"/>
                </a:moveTo>
                <a:lnTo>
                  <a:pt x="2638364" y="0"/>
                </a:lnTo>
                <a:lnTo>
                  <a:pt x="2638364" y="695197"/>
                </a:lnTo>
                <a:lnTo>
                  <a:pt x="0" y="695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晶圆</a:t>
            </a:r>
            <a:endParaRPr lang="zh-CN" altLang="en-US" sz="3000" kern="1200" dirty="0"/>
          </a:p>
        </p:txBody>
      </p:sp>
    </p:spTree>
    <p:extLst>
      <p:ext uri="{BB962C8B-B14F-4D97-AF65-F5344CB8AC3E}">
        <p14:creationId xmlns:p14="http://schemas.microsoft.com/office/powerpoint/2010/main" val="390002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par>
                                <p:cTn id="44" presetID="53" presetClass="entr" presetSubtype="16"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1+#ppt_w/2"/>
                                          </p:val>
                                        </p:tav>
                                        <p:tav tm="100000">
                                          <p:val>
                                            <p:strVal val="#ppt_x"/>
                                          </p:val>
                                        </p:tav>
                                      </p:tavLst>
                                    </p:anim>
                                    <p:anim calcmode="lin" valueType="num">
                                      <p:cBhvr additive="base">
                                        <p:cTn id="69" dur="500" fill="hold"/>
                                        <p:tgtEl>
                                          <p:spTgt spid="10"/>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1+#ppt_w/2"/>
                                          </p:val>
                                        </p:tav>
                                        <p:tav tm="100000">
                                          <p:val>
                                            <p:strVal val="#ppt_x"/>
                                          </p:val>
                                        </p:tav>
                                      </p:tavLst>
                                    </p:anim>
                                    <p:anim calcmode="lin" valueType="num">
                                      <p:cBhvr additive="base">
                                        <p:cTn id="73" dur="500" fill="hold"/>
                                        <p:tgtEl>
                                          <p:spTgt spid="1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fill="hold"/>
                                        <p:tgtEl>
                                          <p:spTgt spid="20"/>
                                        </p:tgtEl>
                                        <p:attrNameLst>
                                          <p:attrName>ppt_x</p:attrName>
                                        </p:attrNameLst>
                                      </p:cBhvr>
                                      <p:tavLst>
                                        <p:tav tm="0">
                                          <p:val>
                                            <p:strVal val="1+#ppt_w/2"/>
                                          </p:val>
                                        </p:tav>
                                        <p:tav tm="100000">
                                          <p:val>
                                            <p:strVal val="#ppt_x"/>
                                          </p:val>
                                        </p:tav>
                                      </p:tavLst>
                                    </p:anim>
                                    <p:anim calcmode="lin" valueType="num">
                                      <p:cBhvr additive="base">
                                        <p:cTn id="77"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3" grpId="0" animBg="1"/>
      <p:bldP spid="14" grpId="0" animBg="1"/>
      <p:bldP spid="17" grpId="0" animBg="1"/>
      <p:bldP spid="19" grpId="0" animBg="1"/>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670" y="189126"/>
            <a:ext cx="5218400" cy="950384"/>
          </a:xfrm>
        </p:spPr>
        <p:txBody>
          <a:bodyPr/>
          <a:lstStyle/>
          <a:p>
            <a:r>
              <a:rPr lang="zh-CN" altLang="en-US" dirty="0" smtClean="0"/>
              <a:t>过程</a:t>
            </a:r>
            <a:endParaRPr lang="zh-CN" altLang="en-US" dirty="0"/>
          </a:p>
        </p:txBody>
      </p:sp>
      <p:sp>
        <p:nvSpPr>
          <p:cNvPr id="3" name="Content Placeholder 2"/>
          <p:cNvSpPr>
            <a:spLocks noGrp="1"/>
          </p:cNvSpPr>
          <p:nvPr>
            <p:ph idx="1"/>
          </p:nvPr>
        </p:nvSpPr>
        <p:spPr>
          <a:xfrm>
            <a:off x="309670" y="1352170"/>
            <a:ext cx="4356490" cy="5094674"/>
          </a:xfrm>
        </p:spPr>
        <p:txBody>
          <a:bodyPr>
            <a:noAutofit/>
          </a:bodyPr>
          <a:lstStyle/>
          <a:p>
            <a:pPr>
              <a:buFont typeface="Wingdings" panose="05000000000000000000" pitchFamily="2" charset="2"/>
              <a:buChar char="Ø"/>
            </a:pPr>
            <a:r>
              <a:rPr lang="zh-CN" altLang="en-US" sz="1800" dirty="0" smtClean="0"/>
              <a:t>把</a:t>
            </a:r>
            <a:r>
              <a:rPr lang="zh-CN" altLang="en-US" sz="1800" dirty="0"/>
              <a:t>硅片上的电路管脚，用导线接引到外部接头处，以便与其它器件连接。封装形式是指安装半导体集成电路芯片用的外壳。它不仅起着安装、固定、密封、保护芯片及增强电热性能等方面的作用，而且还通过芯片上的接点用导线连接到封装外壳的引脚上，这些引脚又通过印刷电路板上的导线与其他器件相连接，从而实现内部芯片与外部电路的连接。因为芯片必须与外界隔离，以防止空气中的杂质对芯片电路的腐蚀而造成电气性能下降。另一方面，封装后的芯片也更便于安装和运输。由于封装技术的好坏还直接影响到芯片自身性能的发挥和与之连接的</a:t>
            </a:r>
            <a:r>
              <a:rPr lang="en-US" altLang="zh-CN" sz="1800" dirty="0" smtClean="0"/>
              <a:t>PCB</a:t>
            </a:r>
            <a:r>
              <a:rPr lang="zh-CN" altLang="en-US" sz="1800" dirty="0" smtClean="0"/>
              <a:t>的</a:t>
            </a:r>
            <a:r>
              <a:rPr lang="zh-CN" altLang="en-US" sz="1800" dirty="0"/>
              <a:t>设计和制造，因此它是至关重要的。 </a:t>
            </a:r>
            <a:endParaRPr lang="en-US" altLang="zh-CN" sz="1800" dirty="0" smtClean="0"/>
          </a:p>
          <a:p>
            <a:pPr>
              <a:buFont typeface="Wingdings" panose="05000000000000000000" pitchFamily="2" charset="2"/>
              <a:buChar char="Ø"/>
            </a:pPr>
            <a:r>
              <a:rPr lang="zh-CN" altLang="en-US" sz="1800" dirty="0"/>
              <a:t>衡量一个芯片封装技术先进与否的重要指标是芯片面积与封装面积之比，这个比值越接近</a:t>
            </a:r>
            <a:r>
              <a:rPr lang="en-US" altLang="zh-CN" sz="1800" dirty="0"/>
              <a:t>1</a:t>
            </a:r>
            <a:r>
              <a:rPr lang="zh-CN" altLang="en-US" sz="1800" dirty="0"/>
              <a:t>越好</a:t>
            </a:r>
            <a:r>
              <a:rPr lang="zh-CN" altLang="en-US" sz="2000" dirty="0"/>
              <a:t>。</a:t>
            </a:r>
          </a:p>
        </p:txBody>
      </p:sp>
      <p:pic>
        <p:nvPicPr>
          <p:cNvPr id="4" name="Picture 3"/>
          <p:cNvPicPr>
            <a:picLocks noChangeAspect="1"/>
          </p:cNvPicPr>
          <p:nvPr/>
        </p:nvPicPr>
        <p:blipFill>
          <a:blip r:embed="rId2"/>
          <a:stretch>
            <a:fillRect/>
          </a:stretch>
        </p:blipFill>
        <p:spPr>
          <a:xfrm>
            <a:off x="7146629" y="2730184"/>
            <a:ext cx="2308521" cy="1875250"/>
          </a:xfrm>
          <a:prstGeom prst="rect">
            <a:avLst/>
          </a:prstGeom>
        </p:spPr>
      </p:pic>
      <p:pic>
        <p:nvPicPr>
          <p:cNvPr id="5" name="Picture 4"/>
          <p:cNvPicPr>
            <a:picLocks noChangeAspect="1"/>
          </p:cNvPicPr>
          <p:nvPr/>
        </p:nvPicPr>
        <p:blipFill rotWithShape="1">
          <a:blip r:embed="rId3"/>
          <a:srcRect l="5392" t="5062" r="9229" b="11382"/>
          <a:stretch/>
        </p:blipFill>
        <p:spPr>
          <a:xfrm rot="18971709">
            <a:off x="9757461" y="3234315"/>
            <a:ext cx="2145915" cy="1058458"/>
          </a:xfrm>
          <a:prstGeom prst="rect">
            <a:avLst/>
          </a:prstGeom>
        </p:spPr>
      </p:pic>
      <p:pic>
        <p:nvPicPr>
          <p:cNvPr id="6" name="Picture 5"/>
          <p:cNvPicPr>
            <a:picLocks noChangeAspect="1"/>
          </p:cNvPicPr>
          <p:nvPr/>
        </p:nvPicPr>
        <p:blipFill>
          <a:blip r:embed="rId4"/>
          <a:stretch>
            <a:fillRect/>
          </a:stretch>
        </p:blipFill>
        <p:spPr>
          <a:xfrm>
            <a:off x="7146629" y="633156"/>
            <a:ext cx="1870374" cy="1860457"/>
          </a:xfrm>
          <a:prstGeom prst="rect">
            <a:avLst/>
          </a:prstGeom>
        </p:spPr>
      </p:pic>
      <p:pic>
        <p:nvPicPr>
          <p:cNvPr id="8" name="Picture 7"/>
          <p:cNvPicPr>
            <a:picLocks noChangeAspect="1"/>
          </p:cNvPicPr>
          <p:nvPr/>
        </p:nvPicPr>
        <p:blipFill rotWithShape="1">
          <a:blip r:embed="rId5"/>
          <a:srcRect l="17075" t="19062" r="20293" b="20349"/>
          <a:stretch/>
        </p:blipFill>
        <p:spPr>
          <a:xfrm>
            <a:off x="9197346" y="637441"/>
            <a:ext cx="2581241" cy="1822053"/>
          </a:xfrm>
          <a:prstGeom prst="rect">
            <a:avLst/>
          </a:prstGeom>
        </p:spPr>
      </p:pic>
      <p:pic>
        <p:nvPicPr>
          <p:cNvPr id="9" name="Picture 8"/>
          <p:cNvPicPr>
            <a:picLocks noChangeAspect="1"/>
          </p:cNvPicPr>
          <p:nvPr/>
        </p:nvPicPr>
        <p:blipFill>
          <a:blip r:embed="rId6"/>
          <a:stretch>
            <a:fillRect/>
          </a:stretch>
        </p:blipFill>
        <p:spPr>
          <a:xfrm>
            <a:off x="4851583" y="2745611"/>
            <a:ext cx="1870374" cy="184439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8236" y="664318"/>
            <a:ext cx="2257068" cy="1798131"/>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61768" t="22665" b="28288"/>
          <a:stretch/>
        </p:blipFill>
        <p:spPr>
          <a:xfrm>
            <a:off x="5149818" y="4824846"/>
            <a:ext cx="1820808" cy="1751888"/>
          </a:xfrm>
          <a:prstGeom prst="rect">
            <a:avLst/>
          </a:prstGeom>
        </p:spPr>
      </p:pic>
      <p:pic>
        <p:nvPicPr>
          <p:cNvPr id="13" name="Picture 12"/>
          <p:cNvPicPr>
            <a:picLocks noChangeAspect="1"/>
          </p:cNvPicPr>
          <p:nvPr/>
        </p:nvPicPr>
        <p:blipFill rotWithShape="1">
          <a:blip r:embed="rId9"/>
          <a:srcRect l="1961" t="6027" r="4079" b="6171"/>
          <a:stretch/>
        </p:blipFill>
        <p:spPr>
          <a:xfrm>
            <a:off x="7215521" y="4954737"/>
            <a:ext cx="1876536" cy="1492107"/>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6736" t="5816" r="15746" b="5422"/>
          <a:stretch/>
        </p:blipFill>
        <p:spPr>
          <a:xfrm>
            <a:off x="9500155" y="4790665"/>
            <a:ext cx="2119541" cy="1820255"/>
          </a:xfrm>
          <a:prstGeom prst="rect">
            <a:avLst/>
          </a:prstGeom>
        </p:spPr>
      </p:pic>
    </p:spTree>
    <p:extLst>
      <p:ext uri="{BB962C8B-B14F-4D97-AF65-F5344CB8AC3E}">
        <p14:creationId xmlns:p14="http://schemas.microsoft.com/office/powerpoint/2010/main" val="2991003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晶圆阶段</a:t>
            </a:r>
            <a:endParaRPr lang="zh-CN" altLang="en-US" dirty="0"/>
          </a:p>
        </p:txBody>
      </p:sp>
      <p:sp>
        <p:nvSpPr>
          <p:cNvPr id="3" name="Content Placeholder 2"/>
          <p:cNvSpPr>
            <a:spLocks noGrp="1"/>
          </p:cNvSpPr>
          <p:nvPr>
            <p:ph idx="1"/>
          </p:nvPr>
        </p:nvSpPr>
        <p:spPr>
          <a:xfrm>
            <a:off x="476250" y="1706563"/>
            <a:ext cx="4400550" cy="4351338"/>
          </a:xfrm>
        </p:spPr>
        <p:txBody>
          <a:bodyPr/>
          <a:lstStyle/>
          <a:p>
            <a:r>
              <a:rPr lang="zh-CN" altLang="en-US" dirty="0" smtClean="0"/>
              <a:t>将硅烧熔 用单晶种子引导 拉出来结晶圆柱  切片 抛光</a:t>
            </a:r>
            <a:endParaRPr lang="en-US" altLang="zh-CN" dirty="0" smtClean="0"/>
          </a:p>
          <a:p>
            <a:r>
              <a:rPr lang="zh-CN" altLang="en-US" dirty="0" smtClean="0"/>
              <a:t>尺寸几寸到</a:t>
            </a:r>
            <a:r>
              <a:rPr lang="en-US" altLang="zh-CN" dirty="0" smtClean="0"/>
              <a:t>12</a:t>
            </a:r>
            <a:r>
              <a:rPr lang="zh-CN" altLang="en-US" dirty="0" smtClean="0"/>
              <a:t>寸甚至更大</a:t>
            </a:r>
            <a:endParaRPr lang="en-US" altLang="zh-CN" dirty="0" smtClean="0"/>
          </a:p>
          <a:p>
            <a:r>
              <a:rPr lang="zh-CN" altLang="en-US" dirty="0"/>
              <a:t>此</a:t>
            </a:r>
            <a:r>
              <a:rPr lang="zh-CN" altLang="en-US" dirty="0" smtClean="0"/>
              <a:t>阶段能做的事情不多</a:t>
            </a:r>
            <a:endParaRPr lang="en-US" altLang="zh-CN" dirty="0" smtClean="0"/>
          </a:p>
          <a:p>
            <a:r>
              <a:rPr lang="zh-CN" altLang="en-US" dirty="0" smtClean="0"/>
              <a:t>表面检测</a:t>
            </a:r>
            <a:endParaRPr lang="en-US" altLang="zh-CN" dirty="0" smtClean="0"/>
          </a:p>
          <a:p>
            <a:r>
              <a:rPr lang="zh-CN" altLang="en-US" dirty="0" smtClean="0"/>
              <a:t>尺寸 </a:t>
            </a:r>
            <a:endParaRPr lang="en-US" altLang="zh-CN" dirty="0" smtClean="0"/>
          </a:p>
          <a:p>
            <a:r>
              <a:rPr lang="zh-CN" altLang="en-US" dirty="0" smtClean="0"/>
              <a:t>表面激光字符识别</a:t>
            </a:r>
            <a:endParaRPr lang="zh-CN" altLang="en-US" dirty="0"/>
          </a:p>
        </p:txBody>
      </p:sp>
      <p:pic>
        <p:nvPicPr>
          <p:cNvPr id="5" name="Picture 4"/>
          <p:cNvPicPr>
            <a:picLocks noChangeAspect="1"/>
          </p:cNvPicPr>
          <p:nvPr/>
        </p:nvPicPr>
        <p:blipFill rotWithShape="1">
          <a:blip r:embed="rId2"/>
          <a:srcRect r="19492" b="26403"/>
          <a:stretch/>
        </p:blipFill>
        <p:spPr>
          <a:xfrm>
            <a:off x="9050671" y="4809160"/>
            <a:ext cx="2497361" cy="1710408"/>
          </a:xfrm>
          <a:prstGeom prst="rect">
            <a:avLst/>
          </a:prstGeom>
        </p:spPr>
      </p:pic>
      <p:pic>
        <p:nvPicPr>
          <p:cNvPr id="6" name="Picture 5"/>
          <p:cNvPicPr>
            <a:picLocks noChangeAspect="1"/>
          </p:cNvPicPr>
          <p:nvPr/>
        </p:nvPicPr>
        <p:blipFill rotWithShape="1">
          <a:blip r:embed="rId3"/>
          <a:srcRect t="17703" r="39974" b="31918"/>
          <a:stretch/>
        </p:blipFill>
        <p:spPr>
          <a:xfrm rot="19863208">
            <a:off x="9037566" y="2629358"/>
            <a:ext cx="2241497" cy="140944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743" y="158431"/>
            <a:ext cx="4147441" cy="3304128"/>
          </a:xfrm>
          <a:prstGeom prst="rect">
            <a:avLst/>
          </a:prstGeom>
        </p:spPr>
      </p:pic>
      <p:pic>
        <p:nvPicPr>
          <p:cNvPr id="8" name="Picture 7"/>
          <p:cNvPicPr>
            <a:picLocks noChangeAspect="1"/>
          </p:cNvPicPr>
          <p:nvPr/>
        </p:nvPicPr>
        <p:blipFill>
          <a:blip r:embed="rId5"/>
          <a:stretch>
            <a:fillRect/>
          </a:stretch>
        </p:blipFill>
        <p:spPr>
          <a:xfrm>
            <a:off x="8993650" y="365125"/>
            <a:ext cx="2611405" cy="1655061"/>
          </a:xfrm>
          <a:prstGeom prst="rect">
            <a:avLst/>
          </a:prstGeom>
        </p:spPr>
      </p:pic>
      <p:pic>
        <p:nvPicPr>
          <p:cNvPr id="9" name="Picture 8"/>
          <p:cNvPicPr>
            <a:picLocks noChangeAspect="1"/>
          </p:cNvPicPr>
          <p:nvPr/>
        </p:nvPicPr>
        <p:blipFill>
          <a:blip r:embed="rId6"/>
          <a:stretch>
            <a:fillRect/>
          </a:stretch>
        </p:blipFill>
        <p:spPr>
          <a:xfrm>
            <a:off x="4581332" y="3478434"/>
            <a:ext cx="3820609" cy="3041134"/>
          </a:xfrm>
          <a:prstGeom prst="rect">
            <a:avLst/>
          </a:prstGeom>
        </p:spPr>
      </p:pic>
    </p:spTree>
    <p:extLst>
      <p:ext uri="{BB962C8B-B14F-4D97-AF65-F5344CB8AC3E}">
        <p14:creationId xmlns:p14="http://schemas.microsoft.com/office/powerpoint/2010/main" val="2446279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75" y="670163"/>
            <a:ext cx="10515600" cy="1325563"/>
          </a:xfrm>
        </p:spPr>
        <p:txBody>
          <a:bodyPr/>
          <a:lstStyle/>
          <a:p>
            <a:r>
              <a:rPr lang="zh-CN" altLang="en-US" dirty="0" smtClean="0"/>
              <a:t>晶圆内部</a:t>
            </a:r>
            <a:endParaRPr lang="zh-CN" altLang="en-US" dirty="0"/>
          </a:p>
        </p:txBody>
      </p:sp>
      <p:pic>
        <p:nvPicPr>
          <p:cNvPr id="4" name="Picture 3"/>
          <p:cNvPicPr>
            <a:picLocks noChangeAspect="1"/>
          </p:cNvPicPr>
          <p:nvPr/>
        </p:nvPicPr>
        <p:blipFill>
          <a:blip r:embed="rId2"/>
          <a:stretch>
            <a:fillRect/>
          </a:stretch>
        </p:blipFill>
        <p:spPr>
          <a:xfrm>
            <a:off x="680586" y="2598037"/>
            <a:ext cx="5220603" cy="3895725"/>
          </a:xfrm>
          <a:prstGeom prst="rect">
            <a:avLst/>
          </a:prstGeom>
        </p:spPr>
      </p:pic>
      <p:pic>
        <p:nvPicPr>
          <p:cNvPr id="5" name="Picture 4"/>
          <p:cNvPicPr>
            <a:picLocks noChangeAspect="1"/>
          </p:cNvPicPr>
          <p:nvPr/>
        </p:nvPicPr>
        <p:blipFill>
          <a:blip r:embed="rId3"/>
          <a:stretch>
            <a:fillRect/>
          </a:stretch>
        </p:blipFill>
        <p:spPr>
          <a:xfrm>
            <a:off x="6451055" y="2722089"/>
            <a:ext cx="5054363" cy="3771673"/>
          </a:xfrm>
          <a:prstGeom prst="rect">
            <a:avLst/>
          </a:prstGeom>
        </p:spPr>
      </p:pic>
      <p:pic>
        <p:nvPicPr>
          <p:cNvPr id="6" name="Picture 5"/>
          <p:cNvPicPr>
            <a:picLocks noChangeAspect="1"/>
          </p:cNvPicPr>
          <p:nvPr/>
        </p:nvPicPr>
        <p:blipFill>
          <a:blip r:embed="rId4"/>
          <a:stretch>
            <a:fillRect/>
          </a:stretch>
        </p:blipFill>
        <p:spPr>
          <a:xfrm>
            <a:off x="4030815" y="487314"/>
            <a:ext cx="1870374" cy="1860457"/>
          </a:xfrm>
          <a:prstGeom prst="rect">
            <a:avLst/>
          </a:prstGeom>
        </p:spPr>
      </p:pic>
      <p:pic>
        <p:nvPicPr>
          <p:cNvPr id="7" name="Picture 6"/>
          <p:cNvPicPr>
            <a:picLocks noChangeAspect="1"/>
          </p:cNvPicPr>
          <p:nvPr/>
        </p:nvPicPr>
        <p:blipFill>
          <a:blip r:embed="rId5"/>
          <a:stretch>
            <a:fillRect/>
          </a:stretch>
        </p:blipFill>
        <p:spPr>
          <a:xfrm>
            <a:off x="9589611" y="331948"/>
            <a:ext cx="1870374" cy="1844397"/>
          </a:xfrm>
          <a:prstGeom prst="rect">
            <a:avLst/>
          </a:prstGeom>
        </p:spPr>
      </p:pic>
      <p:pic>
        <p:nvPicPr>
          <p:cNvPr id="8" name="Picture 7"/>
          <p:cNvPicPr>
            <a:picLocks noChangeAspect="1"/>
          </p:cNvPicPr>
          <p:nvPr/>
        </p:nvPicPr>
        <p:blipFill rotWithShape="1">
          <a:blip r:embed="rId6"/>
          <a:srcRect l="17075" t="19062" r="20293" b="20349"/>
          <a:stretch/>
        </p:blipFill>
        <p:spPr>
          <a:xfrm>
            <a:off x="6396996" y="384335"/>
            <a:ext cx="2581241" cy="1822053"/>
          </a:xfrm>
          <a:prstGeom prst="rect">
            <a:avLst/>
          </a:prstGeom>
        </p:spPr>
      </p:pic>
    </p:spTree>
    <p:extLst>
      <p:ext uri="{BB962C8B-B14F-4D97-AF65-F5344CB8AC3E}">
        <p14:creationId xmlns:p14="http://schemas.microsoft.com/office/powerpoint/2010/main" val="4070084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晶圆</a:t>
            </a:r>
            <a:r>
              <a:rPr lang="zh-CN" altLang="en-US" dirty="0" smtClean="0"/>
              <a:t>切割</a:t>
            </a:r>
            <a:endParaRPr lang="zh-CN" altLang="en-US" dirty="0"/>
          </a:p>
        </p:txBody>
      </p:sp>
      <p:sp>
        <p:nvSpPr>
          <p:cNvPr id="3" name="Content Placeholder 2"/>
          <p:cNvSpPr>
            <a:spLocks noGrp="1"/>
          </p:cNvSpPr>
          <p:nvPr>
            <p:ph idx="1"/>
          </p:nvPr>
        </p:nvSpPr>
        <p:spPr>
          <a:xfrm>
            <a:off x="838200" y="1825625"/>
            <a:ext cx="2266950" cy="4351338"/>
          </a:xfrm>
        </p:spPr>
        <p:txBody>
          <a:bodyPr/>
          <a:lstStyle/>
          <a:p>
            <a:r>
              <a:rPr lang="zh-CN" altLang="en-US" dirty="0" smtClean="0"/>
              <a:t>主要</a:t>
            </a:r>
            <a:endParaRPr lang="en-US" altLang="zh-CN" dirty="0" smtClean="0"/>
          </a:p>
          <a:p>
            <a:r>
              <a:rPr lang="zh-CN" altLang="en-US" dirty="0" smtClean="0"/>
              <a:t>测量</a:t>
            </a:r>
            <a:endParaRPr lang="en-US" altLang="zh-CN" dirty="0" smtClean="0"/>
          </a:p>
          <a:p>
            <a:r>
              <a:rPr lang="zh-CN" altLang="en-US" dirty="0" smtClean="0"/>
              <a:t>定位</a:t>
            </a:r>
            <a:endParaRPr lang="en-US" altLang="zh-CN" dirty="0" smtClean="0"/>
          </a:p>
          <a:p>
            <a:r>
              <a:rPr lang="zh-CN" altLang="en-US" dirty="0"/>
              <a:t>找切割</a:t>
            </a:r>
            <a:r>
              <a:rPr lang="zh-CN" altLang="en-US" dirty="0" smtClean="0"/>
              <a:t>道</a:t>
            </a:r>
            <a:endParaRPr lang="en-US" altLang="zh-CN" dirty="0" smtClean="0"/>
          </a:p>
          <a:p>
            <a:r>
              <a:rPr lang="zh-CN" altLang="en-US" dirty="0" smtClean="0"/>
              <a:t>缺陷检测</a:t>
            </a:r>
            <a:endParaRPr lang="zh-CN" altLang="en-US" dirty="0"/>
          </a:p>
        </p:txBody>
      </p:sp>
      <p:pic>
        <p:nvPicPr>
          <p:cNvPr id="4" name="Picture 3"/>
          <p:cNvPicPr>
            <a:picLocks noChangeAspect="1"/>
          </p:cNvPicPr>
          <p:nvPr/>
        </p:nvPicPr>
        <p:blipFill>
          <a:blip r:embed="rId2"/>
          <a:stretch>
            <a:fillRect/>
          </a:stretch>
        </p:blipFill>
        <p:spPr>
          <a:xfrm rot="1388997">
            <a:off x="3896730" y="715037"/>
            <a:ext cx="2976562" cy="2221174"/>
          </a:xfrm>
          <a:prstGeom prst="rect">
            <a:avLst/>
          </a:prstGeom>
        </p:spPr>
      </p:pic>
      <p:pic>
        <p:nvPicPr>
          <p:cNvPr id="5" name="Picture 4"/>
          <p:cNvPicPr>
            <a:picLocks noChangeAspect="1"/>
          </p:cNvPicPr>
          <p:nvPr/>
        </p:nvPicPr>
        <p:blipFill>
          <a:blip r:embed="rId3"/>
          <a:stretch>
            <a:fillRect/>
          </a:stretch>
        </p:blipFill>
        <p:spPr>
          <a:xfrm>
            <a:off x="8726073" y="3743903"/>
            <a:ext cx="2885293" cy="2700338"/>
          </a:xfrm>
          <a:prstGeom prst="rect">
            <a:avLst/>
          </a:prstGeom>
        </p:spPr>
      </p:pic>
      <p:pic>
        <p:nvPicPr>
          <p:cNvPr id="6" name="Picture 5"/>
          <p:cNvPicPr>
            <a:picLocks noChangeAspect="1"/>
          </p:cNvPicPr>
          <p:nvPr/>
        </p:nvPicPr>
        <p:blipFill>
          <a:blip r:embed="rId4"/>
          <a:stretch>
            <a:fillRect/>
          </a:stretch>
        </p:blipFill>
        <p:spPr>
          <a:xfrm>
            <a:off x="6803592" y="1975501"/>
            <a:ext cx="2024876" cy="1921163"/>
          </a:xfrm>
          <a:prstGeom prst="rect">
            <a:avLst/>
          </a:prstGeom>
        </p:spPr>
      </p:pic>
      <p:pic>
        <p:nvPicPr>
          <p:cNvPr id="8" name="Picture 7"/>
          <p:cNvPicPr>
            <a:picLocks noChangeAspect="1"/>
          </p:cNvPicPr>
          <p:nvPr/>
        </p:nvPicPr>
        <p:blipFill>
          <a:blip r:embed="rId5"/>
          <a:stretch>
            <a:fillRect/>
          </a:stretch>
        </p:blipFill>
        <p:spPr>
          <a:xfrm>
            <a:off x="788822" y="4361441"/>
            <a:ext cx="2791130" cy="2082800"/>
          </a:xfrm>
          <a:prstGeom prst="rect">
            <a:avLst/>
          </a:prstGeom>
        </p:spPr>
      </p:pic>
      <p:pic>
        <p:nvPicPr>
          <p:cNvPr id="10" name="Picture 9"/>
          <p:cNvPicPr>
            <a:picLocks noChangeAspect="1"/>
          </p:cNvPicPr>
          <p:nvPr/>
        </p:nvPicPr>
        <p:blipFill>
          <a:blip r:embed="rId6"/>
          <a:stretch>
            <a:fillRect/>
          </a:stretch>
        </p:blipFill>
        <p:spPr>
          <a:xfrm>
            <a:off x="8828468" y="251907"/>
            <a:ext cx="2680505" cy="2000250"/>
          </a:xfrm>
          <a:prstGeom prst="rect">
            <a:avLst/>
          </a:prstGeom>
        </p:spPr>
      </p:pic>
      <p:pic>
        <p:nvPicPr>
          <p:cNvPr id="11" name="Picture 10"/>
          <p:cNvPicPr>
            <a:picLocks noChangeAspect="1"/>
          </p:cNvPicPr>
          <p:nvPr/>
        </p:nvPicPr>
        <p:blipFill rotWithShape="1">
          <a:blip r:embed="rId7"/>
          <a:srcRect l="13358" t="10528" r="9868" b="12345"/>
          <a:stretch/>
        </p:blipFill>
        <p:spPr>
          <a:xfrm>
            <a:off x="4154291" y="3782219"/>
            <a:ext cx="3400425" cy="2762251"/>
          </a:xfrm>
          <a:prstGeom prst="rect">
            <a:avLst/>
          </a:prstGeom>
        </p:spPr>
      </p:pic>
    </p:spTree>
    <p:extLst>
      <p:ext uri="{BB962C8B-B14F-4D97-AF65-F5344CB8AC3E}">
        <p14:creationId xmlns:p14="http://schemas.microsoft.com/office/powerpoint/2010/main" val="804490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264065"/>
            <a:ext cx="10515600" cy="1325563"/>
          </a:xfrm>
        </p:spPr>
        <p:txBody>
          <a:bodyPr/>
          <a:lstStyle/>
          <a:p>
            <a:r>
              <a:rPr lang="zh-CN" altLang="en-US" dirty="0" smtClean="0"/>
              <a:t>扩晶之后</a:t>
            </a:r>
            <a:endParaRPr lang="zh-CN" altLang="en-US" dirty="0"/>
          </a:p>
        </p:txBody>
      </p:sp>
      <p:pic>
        <p:nvPicPr>
          <p:cNvPr id="4" name="Picture 3"/>
          <p:cNvPicPr>
            <a:picLocks noChangeAspect="1"/>
          </p:cNvPicPr>
          <p:nvPr/>
        </p:nvPicPr>
        <p:blipFill rotWithShape="1">
          <a:blip r:embed="rId2"/>
          <a:srcRect t="40082" r="47057"/>
          <a:stretch/>
        </p:blipFill>
        <p:spPr>
          <a:xfrm>
            <a:off x="4840777" y="3224425"/>
            <a:ext cx="4010425" cy="3386972"/>
          </a:xfrm>
          <a:prstGeom prst="rect">
            <a:avLst/>
          </a:prstGeom>
        </p:spPr>
      </p:pic>
      <p:pic>
        <p:nvPicPr>
          <p:cNvPr id="7" name="Picture 6"/>
          <p:cNvPicPr>
            <a:picLocks noChangeAspect="1"/>
          </p:cNvPicPr>
          <p:nvPr/>
        </p:nvPicPr>
        <p:blipFill>
          <a:blip r:embed="rId3"/>
          <a:stretch>
            <a:fillRect/>
          </a:stretch>
        </p:blipFill>
        <p:spPr>
          <a:xfrm>
            <a:off x="409367" y="1761961"/>
            <a:ext cx="4431410" cy="4521200"/>
          </a:xfrm>
          <a:prstGeom prst="rect">
            <a:avLst/>
          </a:prstGeom>
        </p:spPr>
      </p:pic>
      <p:pic>
        <p:nvPicPr>
          <p:cNvPr id="5" name="Picture 4"/>
          <p:cNvPicPr>
            <a:picLocks noChangeAspect="1"/>
          </p:cNvPicPr>
          <p:nvPr/>
        </p:nvPicPr>
        <p:blipFill>
          <a:blip r:embed="rId4"/>
          <a:stretch>
            <a:fillRect/>
          </a:stretch>
        </p:blipFill>
        <p:spPr>
          <a:xfrm>
            <a:off x="4599680" y="235760"/>
            <a:ext cx="3376414" cy="2707735"/>
          </a:xfrm>
          <a:prstGeom prst="rect">
            <a:avLst/>
          </a:prstGeom>
        </p:spPr>
      </p:pic>
      <p:pic>
        <p:nvPicPr>
          <p:cNvPr id="8" name="Picture 7"/>
          <p:cNvPicPr>
            <a:picLocks noChangeAspect="1"/>
          </p:cNvPicPr>
          <p:nvPr/>
        </p:nvPicPr>
        <p:blipFill>
          <a:blip r:embed="rId5"/>
          <a:stretch>
            <a:fillRect/>
          </a:stretch>
        </p:blipFill>
        <p:spPr>
          <a:xfrm>
            <a:off x="9272187" y="4063672"/>
            <a:ext cx="2318394" cy="2097595"/>
          </a:xfrm>
          <a:prstGeom prst="rect">
            <a:avLst/>
          </a:prstGeom>
        </p:spPr>
      </p:pic>
      <p:sp>
        <p:nvSpPr>
          <p:cNvPr id="6" name="TextBox 5"/>
          <p:cNvSpPr txBox="1"/>
          <p:nvPr/>
        </p:nvSpPr>
        <p:spPr>
          <a:xfrm>
            <a:off x="523875" y="1589628"/>
            <a:ext cx="1107996" cy="1200329"/>
          </a:xfrm>
          <a:prstGeom prst="rect">
            <a:avLst/>
          </a:prstGeom>
          <a:noFill/>
        </p:spPr>
        <p:txBody>
          <a:bodyPr wrap="none" rtlCol="0">
            <a:spAutoFit/>
          </a:bodyPr>
          <a:lstStyle/>
          <a:p>
            <a:r>
              <a:rPr lang="zh-CN" altLang="en-US" dirty="0" smtClean="0"/>
              <a:t>定位</a:t>
            </a:r>
            <a:endParaRPr lang="en-US" altLang="zh-CN" dirty="0" smtClean="0"/>
          </a:p>
          <a:p>
            <a:r>
              <a:rPr lang="zh-CN" altLang="en-US" dirty="0" smtClean="0"/>
              <a:t>计数</a:t>
            </a:r>
            <a:endParaRPr lang="en-US" altLang="zh-CN" dirty="0" smtClean="0"/>
          </a:p>
          <a:p>
            <a:r>
              <a:rPr lang="zh-CN" altLang="en-US" dirty="0" smtClean="0"/>
              <a:t>缺陷检测</a:t>
            </a:r>
            <a:endParaRPr lang="en-US" altLang="zh-CN" dirty="0" smtClean="0"/>
          </a:p>
          <a:p>
            <a:endParaRPr lang="zh-CN" altLang="en-US" dirty="0"/>
          </a:p>
        </p:txBody>
      </p:sp>
      <p:pic>
        <p:nvPicPr>
          <p:cNvPr id="9" name="Picture 8"/>
          <p:cNvPicPr>
            <a:picLocks noChangeAspect="1"/>
          </p:cNvPicPr>
          <p:nvPr/>
        </p:nvPicPr>
        <p:blipFill rotWithShape="1">
          <a:blip r:embed="rId2"/>
          <a:srcRect l="32992" t="40081" r="47057" b="33495"/>
          <a:stretch/>
        </p:blipFill>
        <p:spPr>
          <a:xfrm>
            <a:off x="9031090" y="390711"/>
            <a:ext cx="2774951" cy="2742499"/>
          </a:xfrm>
          <a:prstGeom prst="rect">
            <a:avLst/>
          </a:prstGeom>
        </p:spPr>
      </p:pic>
    </p:spTree>
    <p:extLst>
      <p:ext uri="{BB962C8B-B14F-4D97-AF65-F5344CB8AC3E}">
        <p14:creationId xmlns:p14="http://schemas.microsoft.com/office/powerpoint/2010/main" val="26278611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734</Words>
  <Application>Microsoft Office PowerPoint</Application>
  <PresentationFormat>宽屏</PresentationFormat>
  <Paragraphs>321</Paragraphs>
  <Slides>27</Slides>
  <Notes>2</Notes>
  <HiddenSlides>0</HiddenSlides>
  <MMClips>2</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6" baseType="lpstr">
      <vt:lpstr>楷体_GB2312</vt:lpstr>
      <vt:lpstr>宋体</vt:lpstr>
      <vt:lpstr>Arial</vt:lpstr>
      <vt:lpstr>Calibri</vt:lpstr>
      <vt:lpstr>Calibri Light</vt:lpstr>
      <vt:lpstr>Times New Roman</vt:lpstr>
      <vt:lpstr>Wingdings</vt:lpstr>
      <vt:lpstr>Office Theme</vt:lpstr>
      <vt:lpstr>Presto! ProImage Plus</vt:lpstr>
      <vt:lpstr>电子产品周边产业</vt:lpstr>
      <vt:lpstr>PowerPoint 演示文稿</vt:lpstr>
      <vt:lpstr>常见IC制造流程 及可能用到机器视觉的地方</vt:lpstr>
      <vt:lpstr>芯片的制造过程</vt:lpstr>
      <vt:lpstr>过程</vt:lpstr>
      <vt:lpstr>晶圆阶段</vt:lpstr>
      <vt:lpstr>晶圆内部</vt:lpstr>
      <vt:lpstr>晶圆切割</vt:lpstr>
      <vt:lpstr>扩晶之后</vt:lpstr>
      <vt:lpstr>LED类</vt:lpstr>
      <vt:lpstr>芯片粘接 银浆固化</vt:lpstr>
      <vt:lpstr>DIE bonding</vt:lpstr>
      <vt:lpstr>键合过程</vt:lpstr>
      <vt:lpstr>键合点</vt:lpstr>
      <vt:lpstr>PowerPoint 演示文稿</vt:lpstr>
      <vt:lpstr>DIE bonding</vt:lpstr>
      <vt:lpstr>LED类芯片贴装</vt:lpstr>
      <vt:lpstr>注塑—管脚</vt:lpstr>
      <vt:lpstr>常见IC外观</vt:lpstr>
      <vt:lpstr>封装之后—内部</vt:lpstr>
      <vt:lpstr>IC结构图</vt:lpstr>
      <vt:lpstr>封装之后—外部</vt:lpstr>
      <vt:lpstr>SMT</vt:lpstr>
      <vt:lpstr>常见封装类型</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LJF</dc:creator>
  <cp:lastModifiedBy>Administrator</cp:lastModifiedBy>
  <cp:revision>118</cp:revision>
  <dcterms:created xsi:type="dcterms:W3CDTF">2012-10-13T08:33:39Z</dcterms:created>
  <dcterms:modified xsi:type="dcterms:W3CDTF">2013-10-20T04:23:01Z</dcterms:modified>
</cp:coreProperties>
</file>